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slide" Target="slides/slide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2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Smarter, Not Harder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Brian Celeste, Claire Gaffney, Thomas Kalil, Matthew Lin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Supplement existing board with feature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New wavelengths: water, lipids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Bluetooth data transfer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Accelerometer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Wearbility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Portability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Data display and analysis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More applications: high performance activity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Heart of the Matter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Photoplethysmography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Monitor heart rate and blood oxygenation to detect symptoms of cardiomyopathy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Current device measures changes in blood volume by looking at the absorption and reflection of red and infrared light in hemoglobin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Describes the content of deoxygenated and oxygenated blood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Retain functionality of last year’s project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 several new features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More wavelengths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Accelerometer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Wireless Data Transfer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New applications: high performance activity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Description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Current device works well for its purpose, but has a few shortcomings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Inability to determine if movement of the board affects data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Inability to measure more than two wavelengths (oxygenated and deoxygenated blood)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No physical memory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Bulky and hard to wear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Other potential problems: board fragility and battery life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Solution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Adding an accelerometer: account for possible noise </a:t>
            </a:r>
            <a:r>
              <a:rPr lang="en"/>
              <a:t>generated</a:t>
            </a:r>
            <a:r>
              <a:rPr lang="en"/>
              <a:t> by either device or body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Test for a wider variety of molecules (e.g., lipid and water content): scatter more wavelengths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Include 2 or more LEDs of different wavelengths, supported by an additional AFE photodetector chip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Wireless bluetooth transmitter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Enhance </a:t>
            </a:r>
            <a:r>
              <a:rPr lang="en"/>
              <a:t>wearability</a:t>
            </a:r>
            <a:r>
              <a:rPr lang="en"/>
              <a:t> with a strap and improve compactness to allow for portability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Durability: place device in container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Longevity: include a large capacity battery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Demonstrated Features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 wavelengths to determine the concentration of other key tissue constituents, such as water and lipids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Broader range of applications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Accelerometer: account for noise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Robust data analysis tool using new wavelengths, comprehensive data processing testing, clear &amp; organized data presentation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Bluetooth capabilities: live transfer of data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Phone application? Livestream data to allow user or other stakeholders to follow and analyze information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Comfortable fit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Reasonably long battery life for exercise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Available Technologies</a:t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AFE4490 chip:controls the LEDs and the </a:t>
            </a:r>
            <a:r>
              <a:rPr lang="en"/>
              <a:t>photosensors</a:t>
            </a:r>
            <a:r>
              <a:rPr lang="en"/>
              <a:t>; measures the timing between detected photons and converts the resulting digital signal to be sent to the PIC microcontroller: Free sample/$17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PIC microcontroller: receives data from AFE and accelerometer, manages data transmission: $20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Accelerometer</a:t>
            </a:r>
            <a:r>
              <a:rPr lang="en"/>
              <a:t>: account for noise from body or board: closet/&lt; $1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Bluetooth transmitter for wireless communications: $10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LEDS to measure water and lipid molecule wavelengths: &lt; $1 each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 other parts (capacitors, resistors, inductors, etc.): closet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Board itself: fabricated for $50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 Content: Hardware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35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Data acquisition (hardware)</a:t>
            </a:r>
            <a:endParaRPr/>
          </a:p>
          <a:p>
            <a:pPr indent="-3175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Light emitters/sensors: wave emission (photodiode) and capture (sensor) at specific wavelengths</a:t>
            </a:r>
            <a:endParaRPr/>
          </a:p>
          <a:p>
            <a:pPr indent="-3175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Accelerometer</a:t>
            </a:r>
            <a:r>
              <a:rPr lang="en"/>
              <a:t>: detects motion so that data can be properly adjusted</a:t>
            </a:r>
            <a:endParaRPr/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Data writing/transfer</a:t>
            </a:r>
            <a:endParaRPr/>
          </a:p>
          <a:p>
            <a:pPr indent="-3175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On-board memory: collect acquired data on SD card</a:t>
            </a:r>
            <a:endParaRPr/>
          </a:p>
          <a:p>
            <a:pPr indent="-3175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Wireless communication: transfer/stream data (bluetooth) to specified computer/mobile device for saving and manipulation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 Content: Software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Manipulation (MATLAB)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extract/calculate and save useful information from data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Display useful information (blood concentrations of oxy- and deoxyhemoglobin, lipids, and water) in user friendly GUI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