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5" r:id="rId3"/>
    <p:sldId id="266" r:id="rId4"/>
    <p:sldId id="264" r:id="rId5"/>
    <p:sldId id="257" r:id="rId6"/>
    <p:sldId id="258" r:id="rId7"/>
    <p:sldId id="269" r:id="rId8"/>
    <p:sldId id="270" r:id="rId9"/>
    <p:sldId id="271" r:id="rId10"/>
    <p:sldId id="272" r:id="rId11"/>
    <p:sldId id="273" r:id="rId12"/>
    <p:sldId id="25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320C-4C8B-4620-B181-2D4B6D81314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A3E-7A51-4372-87CE-9F603DA3AE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320C-4C8B-4620-B181-2D4B6D81314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A3E-7A51-4372-87CE-9F603DA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320C-4C8B-4620-B181-2D4B6D81314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A3E-7A51-4372-87CE-9F603DA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320C-4C8B-4620-B181-2D4B6D81314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A3E-7A51-4372-87CE-9F603DA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320C-4C8B-4620-B181-2D4B6D81314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A3E-7A51-4372-87CE-9F603DA3AE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320C-4C8B-4620-B181-2D4B6D81314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A3E-7A51-4372-87CE-9F603DA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320C-4C8B-4620-B181-2D4B6D81314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A3E-7A51-4372-87CE-9F603DA3AE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320C-4C8B-4620-B181-2D4B6D81314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A3E-7A51-4372-87CE-9F603DA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320C-4C8B-4620-B181-2D4B6D81314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A3E-7A51-4372-87CE-9F603DA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320C-4C8B-4620-B181-2D4B6D81314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A3E-7A51-4372-87CE-9F603DA3AE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320C-4C8B-4620-B181-2D4B6D81314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5A3E-7A51-4372-87CE-9F603DA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75F320C-4C8B-4620-B181-2D4B6D81314F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9BC5A3E-7A51-4372-87CE-9F603DA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Ninja </a:t>
            </a:r>
            <a:r>
              <a:rPr lang="en-US" dirty="0" err="1" smtClean="0"/>
              <a:t>Turtl</a:t>
            </a:r>
            <a:r>
              <a:rPr lang="en-US" sz="8000" dirty="0" err="1" smtClean="0"/>
              <a:t>EE</a:t>
            </a:r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Bowman Creek Robot Inspection</a:t>
            </a:r>
          </a:p>
          <a:p>
            <a:endParaRPr lang="en-US" dirty="0" smtClean="0"/>
          </a:p>
          <a:p>
            <a:r>
              <a:rPr lang="en-US" dirty="0" smtClean="0"/>
              <a:t>Casey Morris, John O’Brien, Josh </a:t>
            </a:r>
            <a:r>
              <a:rPr lang="en-US" dirty="0" err="1" smtClean="0"/>
              <a:t>Vahala</a:t>
            </a:r>
            <a:r>
              <a:rPr lang="en-US" dirty="0" smtClean="0"/>
              <a:t>, Justin Yoder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56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Motors</a:t>
            </a:r>
            <a:endParaRPr lang="en-US" sz="4400" b="0" dirty="0"/>
          </a:p>
        </p:txBody>
      </p:sp>
      <p:pic>
        <p:nvPicPr>
          <p:cNvPr id="7" name="Content Placeholder 6" descr="small-permanent-magnet-dc-electric-motor-86869-25362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86000"/>
            <a:ext cx="3852672" cy="2438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57943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Gyroscope</a:t>
            </a:r>
            <a:endParaRPr lang="en-US" sz="4400" b="0" dirty="0"/>
          </a:p>
        </p:txBody>
      </p:sp>
      <p:pic>
        <p:nvPicPr>
          <p:cNvPr id="8" name="Content Placeholder 7" descr="Gyroscop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752600"/>
            <a:ext cx="2636618" cy="3951288"/>
          </a:xfrm>
        </p:spPr>
      </p:pic>
      <p:sp>
        <p:nvSpPr>
          <p:cNvPr id="9" name="TextBox 8"/>
          <p:cNvSpPr txBox="1"/>
          <p:nvPr/>
        </p:nvSpPr>
        <p:spPr>
          <a:xfrm>
            <a:off x="685800" y="51816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4 </a:t>
            </a:r>
            <a:r>
              <a:rPr lang="en-US" sz="2000" dirty="0"/>
              <a:t>standard motors and pulse width </a:t>
            </a:r>
            <a:r>
              <a:rPr lang="en-US" sz="2000" dirty="0" smtClean="0"/>
              <a:t>modulators </a:t>
            </a:r>
            <a:r>
              <a:rPr lang="en-US" sz="2000" dirty="0"/>
              <a:t>to drive the wheels.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A</a:t>
            </a:r>
            <a:r>
              <a:rPr lang="en-US" sz="2000" dirty="0" smtClean="0"/>
              <a:t> </a:t>
            </a:r>
            <a:r>
              <a:rPr lang="en-US" sz="2000" dirty="0"/>
              <a:t>servo </a:t>
            </a:r>
            <a:r>
              <a:rPr lang="en-US" sz="2000" dirty="0" smtClean="0"/>
              <a:t>will </a:t>
            </a:r>
            <a:r>
              <a:rPr lang="en-US" sz="2000" dirty="0"/>
              <a:t>control the camera.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5181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Detects angle of robot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Actual gyroscopes are very small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Video </a:t>
            </a:r>
            <a:endParaRPr lang="en-US" sz="4400" b="0" dirty="0"/>
          </a:p>
        </p:txBody>
      </p:sp>
      <p:pic>
        <p:nvPicPr>
          <p:cNvPr id="7" name="Content Placeholder 6" descr="video cab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81200"/>
            <a:ext cx="3124200" cy="3124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096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Battery</a:t>
            </a:r>
            <a:endParaRPr lang="en-US" sz="4400" b="0" dirty="0"/>
          </a:p>
        </p:txBody>
      </p:sp>
      <p:pic>
        <p:nvPicPr>
          <p:cNvPr id="8" name="Content Placeholder 7" descr="li_polymer_battery_with_pcb_8_630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209801"/>
            <a:ext cx="3581400" cy="2686050"/>
          </a:xfrm>
        </p:spPr>
      </p:pic>
      <p:sp>
        <p:nvSpPr>
          <p:cNvPr id="9" name="TextBox 8"/>
          <p:cNvSpPr txBox="1"/>
          <p:nvPr/>
        </p:nvSpPr>
        <p:spPr>
          <a:xfrm>
            <a:off x="685800" y="52578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Video cable transmits back to user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Wireless video transmitters are expensive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5257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Powered by either a battery or a power cord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495799"/>
          </a:xfrm>
        </p:spPr>
        <p:txBody>
          <a:bodyPr>
            <a:normAutofit/>
          </a:bodyPr>
          <a:lstStyle/>
          <a:p>
            <a:r>
              <a:rPr lang="en-US" dirty="0" smtClean="0"/>
              <a:t>Robotics</a:t>
            </a:r>
          </a:p>
          <a:p>
            <a:r>
              <a:rPr lang="en-US" dirty="0" smtClean="0"/>
              <a:t>Control</a:t>
            </a:r>
          </a:p>
          <a:p>
            <a:pPr lvl="1"/>
            <a:r>
              <a:rPr lang="en-US" sz="2400" dirty="0" smtClean="0"/>
              <a:t>Making it wireless?</a:t>
            </a:r>
          </a:p>
          <a:p>
            <a:r>
              <a:rPr lang="en-US" dirty="0" smtClean="0"/>
              <a:t>Environment Sensing</a:t>
            </a:r>
          </a:p>
          <a:p>
            <a:pPr lvl="1"/>
            <a:r>
              <a:rPr lang="en-US" sz="2400" dirty="0" smtClean="0"/>
              <a:t>Stay upright, avoid walls, detect leaks and obstacles </a:t>
            </a:r>
          </a:p>
          <a:p>
            <a:r>
              <a:rPr lang="en-US" dirty="0" smtClean="0"/>
              <a:t>Automation</a:t>
            </a:r>
          </a:p>
          <a:p>
            <a:pPr lvl="1"/>
            <a:r>
              <a:rPr lang="en-US" sz="2400" dirty="0" smtClean="0"/>
              <a:t>Problem spot detection,  map marking, auto return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88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9143999" cy="68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31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Bowman Creek Tributary </a:t>
            </a:r>
          </a:p>
          <a:p>
            <a:endParaRPr lang="en-US" sz="2400" dirty="0"/>
          </a:p>
        </p:txBody>
      </p:sp>
      <p:pic>
        <p:nvPicPr>
          <p:cNvPr id="4" name="Picture 3" descr="Screen Shot 2013-10-16 at 8.09.09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4584" y="2336811"/>
            <a:ext cx="4992349" cy="38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Aquatic Life</a:t>
            </a:r>
          </a:p>
          <a:p>
            <a:r>
              <a:rPr lang="en-US" sz="2400" dirty="0" smtClean="0"/>
              <a:t>Dumping </a:t>
            </a:r>
          </a:p>
          <a:p>
            <a:r>
              <a:rPr lang="en-US" sz="2400" dirty="0" smtClean="0"/>
              <a:t>Disjoint Pipes</a:t>
            </a:r>
          </a:p>
          <a:p>
            <a:r>
              <a:rPr lang="en-US" sz="2400" dirty="0" smtClean="0"/>
              <a:t>Sewage Treatment</a:t>
            </a:r>
          </a:p>
          <a:p>
            <a:endParaRPr lang="en-US" sz="2400" dirty="0"/>
          </a:p>
        </p:txBody>
      </p:sp>
      <p:pic>
        <p:nvPicPr>
          <p:cNvPr id="4" name="Picture 3" descr="Screen Shot 2013-10-16 at 8.09.42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1824" y="1667999"/>
            <a:ext cx="3280573" cy="450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99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Movement of current robot in large sewer pipes</a:t>
            </a:r>
          </a:p>
          <a:p>
            <a:r>
              <a:rPr lang="en-US" sz="2400" dirty="0" smtClean="0"/>
              <a:t>Stationary camera</a:t>
            </a:r>
          </a:p>
          <a:p>
            <a:r>
              <a:rPr lang="en-US" sz="2400" dirty="0" smtClean="0"/>
              <a:t>Base of robot if altered with attachment arm</a:t>
            </a:r>
          </a:p>
          <a:p>
            <a:endParaRPr lang="en-US" sz="2400" dirty="0"/>
          </a:p>
        </p:txBody>
      </p:sp>
      <p:pic>
        <p:nvPicPr>
          <p:cNvPr id="5" name="Picture 4" descr="du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505200"/>
            <a:ext cx="61087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5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Chassis with wheels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Mounted Camera</a:t>
            </a:r>
          </a:p>
          <a:p>
            <a:endParaRPr lang="en-US" dirty="0" smtClean="0"/>
          </a:p>
          <a:p>
            <a:r>
              <a:rPr lang="en-US" dirty="0" smtClean="0"/>
              <a:t>Autonomous and Human Controlled</a:t>
            </a:r>
          </a:p>
          <a:p>
            <a:endParaRPr lang="en-US" dirty="0"/>
          </a:p>
          <a:p>
            <a:r>
              <a:rPr lang="en-US" dirty="0" smtClean="0"/>
              <a:t>Gyroscope and Sonar Sensor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2743200" cy="273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94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</a:t>
            </a:r>
          </a:p>
          <a:p>
            <a:pPr lvl="1"/>
            <a:r>
              <a:rPr lang="en-US" sz="2400" dirty="0" smtClean="0"/>
              <a:t>Both modes</a:t>
            </a:r>
          </a:p>
          <a:p>
            <a:pPr lvl="1"/>
            <a:r>
              <a:rPr lang="en-US" sz="2400" dirty="0" smtClean="0"/>
              <a:t>Show off success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In-Class</a:t>
            </a:r>
          </a:p>
          <a:p>
            <a:pPr lvl="1"/>
            <a:r>
              <a:rPr lang="en-US" sz="2400" dirty="0" smtClean="0"/>
              <a:t>Show off control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971925" cy="322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52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Housing</a:t>
            </a:r>
            <a:endParaRPr lang="en-US" dirty="0"/>
          </a:p>
        </p:txBody>
      </p:sp>
      <p:pic>
        <p:nvPicPr>
          <p:cNvPr id="10" name="Content Placeholder 9" descr="4-wheel-drive-mobile-robot-platform-arduino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913313" y="1905000"/>
            <a:ext cx="4230687" cy="4213225"/>
          </a:xfrm>
        </p:spPr>
      </p:pic>
      <p:sp>
        <p:nvSpPr>
          <p:cNvPr id="11" name="TextBox 10"/>
          <p:cNvSpPr txBox="1"/>
          <p:nvPr/>
        </p:nvSpPr>
        <p:spPr>
          <a:xfrm>
            <a:off x="609600" y="57912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000" dirty="0" smtClean="0"/>
              <a:t>Needs a water resistant casing</a:t>
            </a:r>
            <a:endParaRPr lang="en-US" sz="2000" dirty="0"/>
          </a:p>
        </p:txBody>
      </p:sp>
      <p:pic>
        <p:nvPicPr>
          <p:cNvPr id="9" name="Content Placeholder 8" descr="EVE_from_WALL_E_by_Maximun2k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4877522" cy="304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Camera</a:t>
            </a:r>
            <a:endParaRPr lang="en-US" sz="4400" b="0" dirty="0"/>
          </a:p>
        </p:txBody>
      </p:sp>
      <p:pic>
        <p:nvPicPr>
          <p:cNvPr id="7" name="Content Placeholder 6" descr="mini-dv-camera-webcam-microphone-mount-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3810000" cy="381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5334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Sonar</a:t>
            </a:r>
            <a:endParaRPr lang="en-US" sz="4400" b="0" dirty="0"/>
          </a:p>
        </p:txBody>
      </p:sp>
      <p:pic>
        <p:nvPicPr>
          <p:cNvPr id="8" name="Content Placeholder 7" descr="maxbotix-hr-lv-maxsonar-ez0-high-performance-sonar-module-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76400"/>
            <a:ext cx="3810000" cy="3810000"/>
          </a:xfrm>
        </p:spPr>
      </p:pic>
      <p:sp>
        <p:nvSpPr>
          <p:cNvPr id="9" name="TextBox 8"/>
          <p:cNvSpPr txBox="1"/>
          <p:nvPr/>
        </p:nvSpPr>
        <p:spPr>
          <a:xfrm>
            <a:off x="762000" y="5486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Simple </a:t>
            </a:r>
            <a:r>
              <a:rPr lang="en-US" sz="2000" dirty="0" err="1" smtClean="0"/>
              <a:t>videocamera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5562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Detecting proximity to walls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pic>
        <p:nvPicPr>
          <p:cNvPr id="7" name="Content Placeholder 6" descr="ip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676400"/>
            <a:ext cx="4799215" cy="3600272"/>
          </a:xfrm>
        </p:spPr>
      </p:pic>
      <p:sp>
        <p:nvSpPr>
          <p:cNvPr id="10" name="TextBox 9"/>
          <p:cNvSpPr txBox="1"/>
          <p:nvPr/>
        </p:nvSpPr>
        <p:spPr>
          <a:xfrm>
            <a:off x="762000" y="5334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LCD screen is for viewing the video feed from the robot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 touch screen could also be used to control the robot and the camera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</TotalTime>
  <Words>212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Ninja TurtlEEs</vt:lpstr>
      <vt:lpstr>Introduction</vt:lpstr>
      <vt:lpstr>Environmental Problem</vt:lpstr>
      <vt:lpstr>Problem Statement</vt:lpstr>
      <vt:lpstr>Solution</vt:lpstr>
      <vt:lpstr>Demonstration</vt:lpstr>
      <vt:lpstr>Robot Housing</vt:lpstr>
      <vt:lpstr>Slide 8</vt:lpstr>
      <vt:lpstr>User Interface</vt:lpstr>
      <vt:lpstr>Slide 10</vt:lpstr>
      <vt:lpstr>Slide 11</vt:lpstr>
      <vt:lpstr>Engineering Content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</dc:title>
  <dc:creator>johnobrn30</dc:creator>
  <cp:lastModifiedBy>Kyle</cp:lastModifiedBy>
  <cp:revision>16</cp:revision>
  <dcterms:created xsi:type="dcterms:W3CDTF">2013-10-17T04:21:47Z</dcterms:created>
  <dcterms:modified xsi:type="dcterms:W3CDTF">2013-10-17T05:04:07Z</dcterms:modified>
</cp:coreProperties>
</file>