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47a1b1ec7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47a1b1ec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a47a1b1ec7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47a1b1ec7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47a1b1ec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a47a1b1ec7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47a1b1ec7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47a1b1ec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a47a1b1ec7_0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484d8f39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484d8f3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a484d8f39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484d8f39c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484d8f39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a484d8f39c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484d8f39c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484d8f39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a484d8f39c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7216" y="768350"/>
            <a:ext cx="2322513" cy="12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5800" y="6128551"/>
            <a:ext cx="703312" cy="62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fmla="val 2870" name="adj1"/>
            </a:avLst>
          </a:prstGeom>
          <a:gradFill>
            <a:gsLst>
              <a:gs pos="0">
                <a:srgbClr val="17365D"/>
              </a:gs>
              <a:gs pos="80000">
                <a:srgbClr val="17365D"/>
              </a:gs>
              <a:gs pos="100000">
                <a:srgbClr val="FFFFFF"/>
              </a:gs>
            </a:gsLst>
            <a:lin ang="228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32940" y="139701"/>
            <a:ext cx="1949860" cy="4571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fLiji1YgDG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1143000" y="2130425"/>
            <a:ext cx="6858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600">
                <a:solidFill>
                  <a:schemeClr val="dk1"/>
                </a:solidFill>
              </a:rPr>
              <a:t>Musical </a:t>
            </a:r>
            <a:r>
              <a:rPr b="1" lang="en-US" sz="3600">
                <a:solidFill>
                  <a:schemeClr val="dk1"/>
                </a:solidFill>
              </a:rPr>
              <a:t>Tesla</a:t>
            </a:r>
            <a:r>
              <a:rPr b="1" lang="en-US" sz="3600">
                <a:solidFill>
                  <a:schemeClr val="dk1"/>
                </a:solidFill>
              </a:rPr>
              <a:t> Coils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-247200" y="3875275"/>
            <a:ext cx="52020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Maximillian Domenech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Leonard Corelli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Dennis Krivda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200" y="3713600"/>
            <a:ext cx="3646701" cy="243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Tesla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coil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produces enormously high voltages at the surface of its toroid,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which ionizes the air around it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74295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–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for a flow of charge which we see as a spark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74295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–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Modulates the air at a certain frequency which we hear as sound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square wave input frequency determines the frequency of the sound produced by Tesla coil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Description	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57200" y="1614625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will require the integration of electronics, power electronics, PCB design, control systems, embedded systems, and electromagnetic physics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Completed project can be used as a live demonstration of electrical engineering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Proposed Solution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342900" rtl="0" algn="l">
              <a:spcBef>
                <a:spcPts val="640"/>
              </a:spcBef>
              <a:spcAft>
                <a:spcPts val="0"/>
              </a:spcAft>
              <a:buSzPts val="3100"/>
              <a:buChar char="•"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two Tesla coils from “scratch”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–"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PVC pipe, wood, aluminum ducting, wire, varnish, etc. 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42900" rtl="0" algn="l">
              <a:spcBef>
                <a:spcPts val="640"/>
              </a:spcBef>
              <a:spcAft>
                <a:spcPts val="0"/>
              </a:spcAft>
              <a:buSzPts val="3100"/>
              <a:buChar char="•"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Deconstruct wall mains voltage (120 V</a:t>
            </a:r>
            <a:r>
              <a:rPr baseline="-25000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rms) and reconstruct as square wave with amplitude of 170 V 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–"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input to our primary coil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42900" rtl="0" algn="l">
              <a:spcBef>
                <a:spcPts val="640"/>
              </a:spcBef>
              <a:spcAft>
                <a:spcPts val="0"/>
              </a:spcAft>
              <a:buSzPts val="3100"/>
              <a:buChar char="•"/>
            </a:pPr>
            <a:r>
              <a:rPr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the note played by controlling the frequency of this square wave</a:t>
            </a:r>
            <a:endParaRPr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Demonstrated Features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numerous (ideally 5) songs on the Tesla coils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Coils will be portable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050" y="3794794"/>
            <a:ext cx="3737876" cy="23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Technologies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PCB &amp; microcontroller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Tesla coil and materials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Electronic c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omponents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–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 capacitors, op-amps, inductors, resistors, IGBTs, diodes, potentiometers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550" y="4545550"/>
            <a:ext cx="3453775" cy="18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Content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57200" y="132675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342900" rtl="0" algn="l">
              <a:spcBef>
                <a:spcPts val="640"/>
              </a:spcBef>
              <a:spcAft>
                <a:spcPts val="0"/>
              </a:spcAft>
              <a:buSzPts val="2700"/>
              <a:buChar char="•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Five main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components of the project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742950" rtl="0" algn="l">
              <a:spcBef>
                <a:spcPts val="560"/>
              </a:spcBef>
              <a:spcAft>
                <a:spcPts val="0"/>
              </a:spcAft>
              <a:buSzPts val="2700"/>
              <a:buChar char="–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bridge rectifier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–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Half bridge inverter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–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nterrupter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–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Tesla coils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–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Programming microcontroller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•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and security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–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Tesla coil produces immensely high voltage, it is also a low current device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–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Fuses, flyback diodes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457200" y="1217975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42900" rtl="0" algn="l">
              <a:spcBef>
                <a:spcPts val="64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will be challenging, but achievable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we certainly have things to learn, the internet will prove to be a valuable resource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project is very much a physical build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circuit design, printing, and soldering, to the extensive oscilloscope testing and tweaking, to the building of the Tesla coils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software as well for the control logic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Connects electrical engineering (both hardware and software) with something we all know and love: music!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64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working musical Tesla coil system will make for an incredible demonstration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https://www.youtube.com/watch?v=fLiji1YgDGU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