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2881561c4a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g22881561c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881561c4a_0_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g22881561c4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881561c4a_0_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22881561c4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881561c4a_0_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22881561c4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2881561c4a_0_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22881561c4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743200" y="1981200"/>
            <a:ext cx="61722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29142"/>
              </a:buClr>
              <a:buSzPts val="4800"/>
              <a:buFont typeface="Georgia"/>
              <a:buNone/>
              <a:defRPr sz="4800">
                <a:solidFill>
                  <a:srgbClr val="B2914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743200" y="3505199"/>
            <a:ext cx="6172200" cy="1219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rgbClr val="0C223F"/>
              </a:buClr>
              <a:buSzPts val="2400"/>
              <a:buNone/>
              <a:defRPr sz="2400">
                <a:solidFill>
                  <a:srgbClr val="0C223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62000" y="1066800"/>
            <a:ext cx="7620000" cy="80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762000" y="1981200"/>
            <a:ext cx="76962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861391" y="1828800"/>
            <a:ext cx="7772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5400"/>
              <a:buFont typeface="Georgia"/>
              <a:buNone/>
              <a:defRPr sz="5400" b="0" i="0" cap="none"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838200" y="1295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None/>
              <a:defRPr sz="2000">
                <a:solidFill>
                  <a:srgbClr val="002B5C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762000" y="838200"/>
            <a:ext cx="7924799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3886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02B5C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4950068" y="1600200"/>
            <a:ext cx="373673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02B5C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762000" y="792162"/>
            <a:ext cx="7924800" cy="80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762000" y="1809750"/>
            <a:ext cx="39624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762000" y="2514600"/>
            <a:ext cx="3962400" cy="376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3"/>
          </p:nvPr>
        </p:nvSpPr>
        <p:spPr>
          <a:xfrm>
            <a:off x="4949945" y="1809750"/>
            <a:ext cx="373685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4"/>
          </p:nvPr>
        </p:nvSpPr>
        <p:spPr>
          <a:xfrm>
            <a:off x="4949945" y="2514600"/>
            <a:ext cx="3736855" cy="376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02B5C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62000" y="1352550"/>
            <a:ext cx="2703513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581400" y="1352550"/>
            <a:ext cx="5105400" cy="4773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002B5C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002B5C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002B5C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762000" y="2057400"/>
            <a:ext cx="2703513" cy="406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2B5C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02B5C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02B5C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02B5C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02B5C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8200" y="1151334"/>
            <a:ext cx="1905000" cy="82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1800"/>
              <a:buFont typeface="Georgia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>
            <a:spLocks noGrp="1"/>
          </p:cNvSpPr>
          <p:nvPr>
            <p:ph type="pic" idx="2"/>
          </p:nvPr>
        </p:nvSpPr>
        <p:spPr>
          <a:xfrm>
            <a:off x="2895600" y="1128142"/>
            <a:ext cx="5791200" cy="5262717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838200" y="2133599"/>
            <a:ext cx="1905000" cy="4257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rgbClr val="002B5C"/>
              </a:buClr>
              <a:buSzPts val="1200"/>
              <a:buNone/>
              <a:defRPr sz="12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02B5C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02B5C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02B5C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02B5C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762000" y="3276600"/>
            <a:ext cx="5943600" cy="80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743200" y="609600"/>
            <a:ext cx="6096000" cy="80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  <a:defRPr sz="4000" b="0" i="0" u="none" strike="noStrike" cap="none">
                <a:solidFill>
                  <a:srgbClr val="002B5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743200" y="1524000"/>
            <a:ext cx="60960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02B5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2B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2B5C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2B5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02B5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2B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rgbClr val="002B5C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2B5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rgbClr val="002B5C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002B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ctrTitle"/>
          </p:nvPr>
        </p:nvSpPr>
        <p:spPr>
          <a:xfrm>
            <a:off x="2743200" y="1981200"/>
            <a:ext cx="61722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29142"/>
              </a:buClr>
              <a:buSzPts val="4800"/>
              <a:buFont typeface="Georgia"/>
              <a:buNone/>
            </a:pPr>
            <a:r>
              <a:rPr lang="en-US"/>
              <a:t>EEG Alarm</a:t>
            </a:r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1"/>
          </p:nvPr>
        </p:nvSpPr>
        <p:spPr>
          <a:xfrm>
            <a:off x="2743200" y="3505199"/>
            <a:ext cx="6172200" cy="1219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C223F"/>
              </a:buClr>
              <a:buSzPts val="2400"/>
              <a:buNone/>
            </a:pPr>
            <a:r>
              <a:rPr lang="en-US"/>
              <a:t>Jackson Bautch, Alex Beck, Josh O’Brien, Megan O’Donnell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664875" y="736525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Identified Problem</a:t>
            </a:r>
            <a:endParaRPr/>
          </a:p>
        </p:txBody>
      </p:sp>
      <p:pic>
        <p:nvPicPr>
          <p:cNvPr id="51" name="Google Shape;5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925" y="1544425"/>
            <a:ext cx="7544150" cy="500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762000" y="1066800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Proposed Solution</a:t>
            </a:r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21400" y="1800150"/>
            <a:ext cx="7501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•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Track sleep stages throughout the night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•"/>
            </a:pPr>
            <a:r>
              <a:rPr lang="en-US" sz="3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Electroencephalogram (EEG)</a:t>
            </a:r>
            <a:endParaRPr sz="3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Georgia"/>
              <a:buChar char="•"/>
            </a:pPr>
            <a:r>
              <a:rPr lang="en-US" sz="3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Fewer electrodes, limit device size</a:t>
            </a:r>
            <a:endParaRPr sz="3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Georgia"/>
              <a:buChar char="•"/>
            </a:pPr>
            <a:r>
              <a:rPr lang="en-US" sz="3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Send sleep data to user’s phone</a:t>
            </a:r>
            <a:endParaRPr sz="3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Georgia"/>
              <a:buChar char="•"/>
            </a:pPr>
            <a:r>
              <a:rPr lang="en-US" sz="3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Phone and EEG record sleep stages to set off alarm in lightest sleep </a:t>
            </a:r>
            <a:endParaRPr sz="3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762000" y="1066800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Intended Demonstrated Features</a:t>
            </a:r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414450" y="1874700"/>
            <a:ext cx="8315100" cy="3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AutoNum type="arabicPeriod"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EEG and ECG Sensitivity -measure electrical activity from the heart + brain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AutoNum type="arabicPeriod"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communication - sensors and microcontroller communicate with app/website through WIFI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AutoNum type="arabicPeriod"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Health Metrics - display information to the user in both live-feed and ‘night’s sleep’ summary form. Heart Rate, time asleep etc.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AutoNum type="arabicPeriod"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Easy Fit - package sensors and controller in comfortable, lightweight manor to allow for seamless integration into comfortable sleeping.</a:t>
            </a:r>
            <a:endParaRPr sz="2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eorgia"/>
              <a:buAutoNum type="arabicPeriod"/>
            </a:pPr>
            <a:r>
              <a:rPr lang="en-US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Alarm Feature - allow user to set desired wake up range and wake up the user during the correct sleep cycle stage.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762000" y="1066800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Available Technologies</a:t>
            </a:r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762000" y="2175475"/>
            <a:ext cx="7870500" cy="3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•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EEG technology has existed since the 1920s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•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Integrated circuits for biopotential data acquisition, amplification, filtering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•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ESP32 bluetooth capabilities for sending data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762000" y="1066800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Engineering Content</a:t>
            </a:r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762000" y="2829875"/>
            <a:ext cx="4082100" cy="19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lnSpcReduction="10000"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AutoNum type="arabicPeriod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EEG Sensing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AutoNum type="arabicPeriod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Heart Rate Sensing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AutoNum type="arabicPeriod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IoT and Wireless System  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6" name="Google Shape;76;p18"/>
          <p:cNvPicPr preferRelativeResize="0"/>
          <p:nvPr/>
        </p:nvPicPr>
        <p:blipFill rotWithShape="1">
          <a:blip r:embed="rId3">
            <a:alphaModFix/>
          </a:blip>
          <a:srcRect r="50325" b="39518"/>
          <a:stretch/>
        </p:blipFill>
        <p:spPr>
          <a:xfrm>
            <a:off x="4996500" y="2027100"/>
            <a:ext cx="3919624" cy="35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62000" y="717100"/>
            <a:ext cx="7620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4000"/>
              <a:buFont typeface="Georgia"/>
              <a:buNone/>
            </a:pPr>
            <a:r>
              <a:rPr lang="en-US"/>
              <a:t>Closing Thoughts</a:t>
            </a:r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606575" y="1688550"/>
            <a:ext cx="83820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rgbClr val="002B5C"/>
              </a:buClr>
              <a:buSzPts val="2800"/>
              <a:buNone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Benefits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●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Still waking up on time, but feeling better rested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●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Easier time waking up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●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Recorded sleep data (heart rate, sleep stages)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425450" algn="l" rtl="0">
              <a:spcBef>
                <a:spcPts val="0"/>
              </a:spcBef>
              <a:spcAft>
                <a:spcPts val="0"/>
              </a:spcAft>
              <a:buSzPts val="3100"/>
              <a:buFont typeface="Georgia"/>
              <a:buChar char="●"/>
            </a:pPr>
            <a:r>
              <a:rPr lang="en-US" sz="3100">
                <a:latin typeface="Georgia"/>
                <a:ea typeface="Georgia"/>
                <a:cs typeface="Georgia"/>
                <a:sym typeface="Georgia"/>
              </a:rPr>
              <a:t>Comfortable to wear</a:t>
            </a:r>
            <a:endParaRPr sz="31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5_Arts&amp;Letter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Template_5_Arts&amp;Letters</vt:lpstr>
      <vt:lpstr>EEG Alarm</vt:lpstr>
      <vt:lpstr>Identified Problem</vt:lpstr>
      <vt:lpstr>Proposed Solution</vt:lpstr>
      <vt:lpstr>Intended Demonstrated Features</vt:lpstr>
      <vt:lpstr>Available Technologies</vt:lpstr>
      <vt:lpstr>Engineering Content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EEG Alarm</dc:title>
  <dc:creator>Megan O'Donnell</dc:creator>
  <cp:lastModifiedBy>mfodonnell08@gmail.com</cp:lastModifiedBy>
  <cp:revision>1</cp:revision>
  <dcterms:modified xsi:type="dcterms:W3CDTF">2023-04-03T20:12:00Z</dcterms:modified>
</cp:coreProperties>
</file>