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315200" cx="109728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04">
          <p15:clr>
            <a:srgbClr val="747775"/>
          </p15:clr>
        </p15:guide>
        <p15:guide id="2" pos="345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04" orient="horz"/>
        <p:guide pos="345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554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d9b6755aeb_0_58:notes"/>
          <p:cNvSpPr/>
          <p:nvPr>
            <p:ph idx="2" type="sldImg"/>
          </p:nvPr>
        </p:nvSpPr>
        <p:spPr>
          <a:xfrm>
            <a:off x="857550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d9b6755aeb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74050" y="1058951"/>
            <a:ext cx="10224600" cy="2919300"/>
          </a:xfrm>
          <a:prstGeom prst="rect">
            <a:avLst/>
          </a:prstGeom>
        </p:spPr>
        <p:txBody>
          <a:bodyPr anchorCtr="0" anchor="b" bIns="112150" lIns="112150" spcFirstLastPara="1" rIns="112150" wrap="square" tIns="1121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379"/>
              <a:buNone/>
              <a:defRPr sz="6379"/>
            </a:lvl1pPr>
            <a:lvl2pPr lvl="1" algn="ctr">
              <a:spcBef>
                <a:spcPts val="0"/>
              </a:spcBef>
              <a:spcAft>
                <a:spcPts val="0"/>
              </a:spcAft>
              <a:buSzPts val="6379"/>
              <a:buNone/>
              <a:defRPr sz="6379"/>
            </a:lvl2pPr>
            <a:lvl3pPr lvl="2" algn="ctr">
              <a:spcBef>
                <a:spcPts val="0"/>
              </a:spcBef>
              <a:spcAft>
                <a:spcPts val="0"/>
              </a:spcAft>
              <a:buSzPts val="6379"/>
              <a:buNone/>
              <a:defRPr sz="6379"/>
            </a:lvl3pPr>
            <a:lvl4pPr lvl="3" algn="ctr">
              <a:spcBef>
                <a:spcPts val="0"/>
              </a:spcBef>
              <a:spcAft>
                <a:spcPts val="0"/>
              </a:spcAft>
              <a:buSzPts val="6379"/>
              <a:buNone/>
              <a:defRPr sz="6379"/>
            </a:lvl4pPr>
            <a:lvl5pPr lvl="4" algn="ctr">
              <a:spcBef>
                <a:spcPts val="0"/>
              </a:spcBef>
              <a:spcAft>
                <a:spcPts val="0"/>
              </a:spcAft>
              <a:buSzPts val="6379"/>
              <a:buNone/>
              <a:defRPr sz="6379"/>
            </a:lvl5pPr>
            <a:lvl6pPr lvl="5" algn="ctr">
              <a:spcBef>
                <a:spcPts val="0"/>
              </a:spcBef>
              <a:spcAft>
                <a:spcPts val="0"/>
              </a:spcAft>
              <a:buSzPts val="6379"/>
              <a:buNone/>
              <a:defRPr sz="6379"/>
            </a:lvl6pPr>
            <a:lvl7pPr lvl="6" algn="ctr">
              <a:spcBef>
                <a:spcPts val="0"/>
              </a:spcBef>
              <a:spcAft>
                <a:spcPts val="0"/>
              </a:spcAft>
              <a:buSzPts val="6379"/>
              <a:buNone/>
              <a:defRPr sz="6379"/>
            </a:lvl7pPr>
            <a:lvl8pPr lvl="7" algn="ctr">
              <a:spcBef>
                <a:spcPts val="0"/>
              </a:spcBef>
              <a:spcAft>
                <a:spcPts val="0"/>
              </a:spcAft>
              <a:buSzPts val="6379"/>
              <a:buNone/>
              <a:defRPr sz="6379"/>
            </a:lvl8pPr>
            <a:lvl9pPr lvl="8" algn="ctr">
              <a:spcBef>
                <a:spcPts val="0"/>
              </a:spcBef>
              <a:spcAft>
                <a:spcPts val="0"/>
              </a:spcAft>
              <a:buSzPts val="6379"/>
              <a:buNone/>
              <a:defRPr sz="6379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74040" y="4030756"/>
            <a:ext cx="10224600" cy="1127400"/>
          </a:xfrm>
          <a:prstGeom prst="rect">
            <a:avLst/>
          </a:prstGeom>
        </p:spPr>
        <p:txBody>
          <a:bodyPr anchorCtr="0" anchor="t" bIns="112150" lIns="112150" spcFirstLastPara="1" rIns="112150" wrap="square" tIns="1121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0166949" y="6632131"/>
            <a:ext cx="658500" cy="559800"/>
          </a:xfrm>
          <a:prstGeom prst="rect">
            <a:avLst/>
          </a:prstGeom>
        </p:spPr>
        <p:txBody>
          <a:bodyPr anchorCtr="0" anchor="ctr" bIns="112150" lIns="112150" spcFirstLastPara="1" rIns="112150" wrap="square" tIns="112150">
            <a:normAutofit/>
          </a:bodyPr>
          <a:lstStyle>
            <a:lvl1pPr lvl="0">
              <a:buNone/>
              <a:defRPr sz="1227"/>
            </a:lvl1pPr>
            <a:lvl2pPr lvl="1">
              <a:buNone/>
              <a:defRPr sz="1227"/>
            </a:lvl2pPr>
            <a:lvl3pPr lvl="2">
              <a:buNone/>
              <a:defRPr sz="1227"/>
            </a:lvl3pPr>
            <a:lvl4pPr lvl="3">
              <a:buNone/>
              <a:defRPr sz="1227"/>
            </a:lvl4pPr>
            <a:lvl5pPr lvl="4">
              <a:buNone/>
              <a:defRPr sz="1227"/>
            </a:lvl5pPr>
            <a:lvl6pPr lvl="5">
              <a:buNone/>
              <a:defRPr sz="1227"/>
            </a:lvl6pPr>
            <a:lvl7pPr lvl="6">
              <a:buNone/>
              <a:defRPr sz="1227"/>
            </a:lvl7pPr>
            <a:lvl8pPr lvl="7">
              <a:buNone/>
              <a:defRPr sz="1227"/>
            </a:lvl8pPr>
            <a:lvl9pPr lvl="8">
              <a:buNone/>
              <a:defRPr sz="1227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74040" y="1573156"/>
            <a:ext cx="10224600" cy="2792400"/>
          </a:xfrm>
          <a:prstGeom prst="rect">
            <a:avLst/>
          </a:prstGeom>
        </p:spPr>
        <p:txBody>
          <a:bodyPr anchorCtr="0" anchor="b" bIns="112150" lIns="112150" spcFirstLastPara="1" rIns="112150" wrap="square" tIns="1121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720"/>
              <a:buNone/>
              <a:defRPr sz="14720"/>
            </a:lvl1pPr>
            <a:lvl2pPr lvl="1" algn="ctr">
              <a:spcBef>
                <a:spcPts val="0"/>
              </a:spcBef>
              <a:spcAft>
                <a:spcPts val="0"/>
              </a:spcAft>
              <a:buSzPts val="14720"/>
              <a:buNone/>
              <a:defRPr sz="14720"/>
            </a:lvl2pPr>
            <a:lvl3pPr lvl="2" algn="ctr">
              <a:spcBef>
                <a:spcPts val="0"/>
              </a:spcBef>
              <a:spcAft>
                <a:spcPts val="0"/>
              </a:spcAft>
              <a:buSzPts val="14720"/>
              <a:buNone/>
              <a:defRPr sz="14720"/>
            </a:lvl3pPr>
            <a:lvl4pPr lvl="3" algn="ctr">
              <a:spcBef>
                <a:spcPts val="0"/>
              </a:spcBef>
              <a:spcAft>
                <a:spcPts val="0"/>
              </a:spcAft>
              <a:buSzPts val="14720"/>
              <a:buNone/>
              <a:defRPr sz="14720"/>
            </a:lvl4pPr>
            <a:lvl5pPr lvl="4" algn="ctr">
              <a:spcBef>
                <a:spcPts val="0"/>
              </a:spcBef>
              <a:spcAft>
                <a:spcPts val="0"/>
              </a:spcAft>
              <a:buSzPts val="14720"/>
              <a:buNone/>
              <a:defRPr sz="14720"/>
            </a:lvl5pPr>
            <a:lvl6pPr lvl="5" algn="ctr">
              <a:spcBef>
                <a:spcPts val="0"/>
              </a:spcBef>
              <a:spcAft>
                <a:spcPts val="0"/>
              </a:spcAft>
              <a:buSzPts val="14720"/>
              <a:buNone/>
              <a:defRPr sz="14720"/>
            </a:lvl6pPr>
            <a:lvl7pPr lvl="6" algn="ctr">
              <a:spcBef>
                <a:spcPts val="0"/>
              </a:spcBef>
              <a:spcAft>
                <a:spcPts val="0"/>
              </a:spcAft>
              <a:buSzPts val="14720"/>
              <a:buNone/>
              <a:defRPr sz="14720"/>
            </a:lvl7pPr>
            <a:lvl8pPr lvl="7" algn="ctr">
              <a:spcBef>
                <a:spcPts val="0"/>
              </a:spcBef>
              <a:spcAft>
                <a:spcPts val="0"/>
              </a:spcAft>
              <a:buSzPts val="14720"/>
              <a:buNone/>
              <a:defRPr sz="14720"/>
            </a:lvl8pPr>
            <a:lvl9pPr lvl="8" algn="ctr">
              <a:spcBef>
                <a:spcPts val="0"/>
              </a:spcBef>
              <a:spcAft>
                <a:spcPts val="0"/>
              </a:spcAft>
              <a:buSzPts val="14720"/>
              <a:buNone/>
              <a:defRPr sz="1472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74040" y="4483164"/>
            <a:ext cx="10224600" cy="1850100"/>
          </a:xfrm>
          <a:prstGeom prst="rect">
            <a:avLst/>
          </a:prstGeom>
        </p:spPr>
        <p:txBody>
          <a:bodyPr anchorCtr="0" anchor="t" bIns="112150" lIns="112150" spcFirstLastPara="1" rIns="112150" wrap="square" tIns="112150">
            <a:normAutofit/>
          </a:bodyPr>
          <a:lstStyle>
            <a:lvl1pPr indent="-368808" lvl="0" marL="457200" algn="ctr">
              <a:spcBef>
                <a:spcPts val="0"/>
              </a:spcBef>
              <a:spcAft>
                <a:spcPts val="0"/>
              </a:spcAft>
              <a:buSzPts val="2208"/>
              <a:buChar char="●"/>
              <a:defRPr sz="2208"/>
            </a:lvl1pPr>
            <a:lvl2pPr indent="-337650" lvl="1" marL="914400" algn="ctr">
              <a:spcBef>
                <a:spcPts val="0"/>
              </a:spcBef>
              <a:spcAft>
                <a:spcPts val="0"/>
              </a:spcAft>
              <a:buSzPts val="1717"/>
              <a:buChar char="○"/>
              <a:defRPr sz="1717"/>
            </a:lvl2pPr>
            <a:lvl3pPr indent="-337650" lvl="2" marL="1371600" algn="ctr">
              <a:spcBef>
                <a:spcPts val="0"/>
              </a:spcBef>
              <a:spcAft>
                <a:spcPts val="0"/>
              </a:spcAft>
              <a:buSzPts val="1717"/>
              <a:buChar char="■"/>
              <a:defRPr sz="1717"/>
            </a:lvl3pPr>
            <a:lvl4pPr indent="-337650" lvl="3" marL="1828800" algn="ctr">
              <a:spcBef>
                <a:spcPts val="0"/>
              </a:spcBef>
              <a:spcAft>
                <a:spcPts val="0"/>
              </a:spcAft>
              <a:buSzPts val="1717"/>
              <a:buChar char="●"/>
              <a:defRPr sz="1717"/>
            </a:lvl4pPr>
            <a:lvl5pPr indent="-337651" lvl="4" marL="2286000" algn="ctr">
              <a:spcBef>
                <a:spcPts val="0"/>
              </a:spcBef>
              <a:spcAft>
                <a:spcPts val="0"/>
              </a:spcAft>
              <a:buSzPts val="1717"/>
              <a:buChar char="○"/>
              <a:defRPr sz="1717"/>
            </a:lvl5pPr>
            <a:lvl6pPr indent="-337651" lvl="5" marL="2743200" algn="ctr">
              <a:spcBef>
                <a:spcPts val="0"/>
              </a:spcBef>
              <a:spcAft>
                <a:spcPts val="0"/>
              </a:spcAft>
              <a:buSzPts val="1717"/>
              <a:buChar char="■"/>
              <a:defRPr sz="1717"/>
            </a:lvl6pPr>
            <a:lvl7pPr indent="-337651" lvl="6" marL="3200400" algn="ctr">
              <a:spcBef>
                <a:spcPts val="0"/>
              </a:spcBef>
              <a:spcAft>
                <a:spcPts val="0"/>
              </a:spcAft>
              <a:buSzPts val="1717"/>
              <a:buChar char="●"/>
              <a:defRPr sz="1717"/>
            </a:lvl7pPr>
            <a:lvl8pPr indent="-337650" lvl="7" marL="3657600" algn="ctr">
              <a:spcBef>
                <a:spcPts val="0"/>
              </a:spcBef>
              <a:spcAft>
                <a:spcPts val="0"/>
              </a:spcAft>
              <a:buSzPts val="1717"/>
              <a:buChar char="○"/>
              <a:defRPr sz="1717"/>
            </a:lvl8pPr>
            <a:lvl9pPr indent="-337650" lvl="8" marL="4114800" algn="ctr">
              <a:spcBef>
                <a:spcPts val="0"/>
              </a:spcBef>
              <a:spcAft>
                <a:spcPts val="0"/>
              </a:spcAft>
              <a:buSzPts val="1717"/>
              <a:buChar char="■"/>
              <a:defRPr sz="1717"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0166949" y="6632131"/>
            <a:ext cx="658500" cy="559800"/>
          </a:xfrm>
          <a:prstGeom prst="rect">
            <a:avLst/>
          </a:prstGeom>
        </p:spPr>
        <p:txBody>
          <a:bodyPr anchorCtr="0" anchor="ctr" bIns="112150" lIns="112150" spcFirstLastPara="1" rIns="112150" wrap="square" tIns="112150">
            <a:normAutofit/>
          </a:bodyPr>
          <a:lstStyle>
            <a:lvl1pPr lvl="0">
              <a:buNone/>
              <a:defRPr sz="1227"/>
            </a:lvl1pPr>
            <a:lvl2pPr lvl="1">
              <a:buNone/>
              <a:defRPr sz="1227"/>
            </a:lvl2pPr>
            <a:lvl3pPr lvl="2">
              <a:buNone/>
              <a:defRPr sz="1227"/>
            </a:lvl3pPr>
            <a:lvl4pPr lvl="3">
              <a:buNone/>
              <a:defRPr sz="1227"/>
            </a:lvl4pPr>
            <a:lvl5pPr lvl="4">
              <a:buNone/>
              <a:defRPr sz="1227"/>
            </a:lvl5pPr>
            <a:lvl6pPr lvl="5">
              <a:buNone/>
              <a:defRPr sz="1227"/>
            </a:lvl6pPr>
            <a:lvl7pPr lvl="6">
              <a:buNone/>
              <a:defRPr sz="1227"/>
            </a:lvl7pPr>
            <a:lvl8pPr lvl="7">
              <a:buNone/>
              <a:defRPr sz="1227"/>
            </a:lvl8pPr>
            <a:lvl9pPr lvl="8">
              <a:buNone/>
              <a:defRPr sz="1227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0166949" y="6632131"/>
            <a:ext cx="658500" cy="559800"/>
          </a:xfrm>
          <a:prstGeom prst="rect">
            <a:avLst/>
          </a:prstGeom>
        </p:spPr>
        <p:txBody>
          <a:bodyPr anchorCtr="0" anchor="ctr" bIns="112150" lIns="112150" spcFirstLastPara="1" rIns="112150" wrap="square" tIns="112150">
            <a:normAutofit/>
          </a:bodyPr>
          <a:lstStyle>
            <a:lvl1pPr lvl="0">
              <a:buNone/>
              <a:defRPr sz="1227"/>
            </a:lvl1pPr>
            <a:lvl2pPr lvl="1">
              <a:buNone/>
              <a:defRPr sz="1227"/>
            </a:lvl2pPr>
            <a:lvl3pPr lvl="2">
              <a:buNone/>
              <a:defRPr sz="1227"/>
            </a:lvl3pPr>
            <a:lvl4pPr lvl="3">
              <a:buNone/>
              <a:defRPr sz="1227"/>
            </a:lvl4pPr>
            <a:lvl5pPr lvl="4">
              <a:buNone/>
              <a:defRPr sz="1227"/>
            </a:lvl5pPr>
            <a:lvl6pPr lvl="5">
              <a:buNone/>
              <a:defRPr sz="1227"/>
            </a:lvl6pPr>
            <a:lvl7pPr lvl="6">
              <a:buNone/>
              <a:defRPr sz="1227"/>
            </a:lvl7pPr>
            <a:lvl8pPr lvl="7">
              <a:buNone/>
              <a:defRPr sz="1227"/>
            </a:lvl8pPr>
            <a:lvl9pPr lvl="8">
              <a:buNone/>
              <a:defRPr sz="1227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74040" y="3058987"/>
            <a:ext cx="10224600" cy="1197300"/>
          </a:xfrm>
          <a:prstGeom prst="rect">
            <a:avLst/>
          </a:prstGeom>
        </p:spPr>
        <p:txBody>
          <a:bodyPr anchorCtr="0" anchor="ctr" bIns="112150" lIns="112150" spcFirstLastPara="1" rIns="112150" wrap="square" tIns="1121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16"/>
              <a:buNone/>
              <a:defRPr sz="4416"/>
            </a:lvl1pPr>
            <a:lvl2pPr lvl="1" algn="ctr">
              <a:spcBef>
                <a:spcPts val="0"/>
              </a:spcBef>
              <a:spcAft>
                <a:spcPts val="0"/>
              </a:spcAft>
              <a:buSzPts val="4416"/>
              <a:buNone/>
              <a:defRPr sz="4416"/>
            </a:lvl2pPr>
            <a:lvl3pPr lvl="2" algn="ctr">
              <a:spcBef>
                <a:spcPts val="0"/>
              </a:spcBef>
              <a:spcAft>
                <a:spcPts val="0"/>
              </a:spcAft>
              <a:buSzPts val="4416"/>
              <a:buNone/>
              <a:defRPr sz="4416"/>
            </a:lvl3pPr>
            <a:lvl4pPr lvl="3" algn="ctr">
              <a:spcBef>
                <a:spcPts val="0"/>
              </a:spcBef>
              <a:spcAft>
                <a:spcPts val="0"/>
              </a:spcAft>
              <a:buSzPts val="4416"/>
              <a:buNone/>
              <a:defRPr sz="4416"/>
            </a:lvl4pPr>
            <a:lvl5pPr lvl="4" algn="ctr">
              <a:spcBef>
                <a:spcPts val="0"/>
              </a:spcBef>
              <a:spcAft>
                <a:spcPts val="0"/>
              </a:spcAft>
              <a:buSzPts val="4416"/>
              <a:buNone/>
              <a:defRPr sz="4416"/>
            </a:lvl5pPr>
            <a:lvl6pPr lvl="5" algn="ctr">
              <a:spcBef>
                <a:spcPts val="0"/>
              </a:spcBef>
              <a:spcAft>
                <a:spcPts val="0"/>
              </a:spcAft>
              <a:buSzPts val="4416"/>
              <a:buNone/>
              <a:defRPr sz="4416"/>
            </a:lvl6pPr>
            <a:lvl7pPr lvl="6" algn="ctr">
              <a:spcBef>
                <a:spcPts val="0"/>
              </a:spcBef>
              <a:spcAft>
                <a:spcPts val="0"/>
              </a:spcAft>
              <a:buSzPts val="4416"/>
              <a:buNone/>
              <a:defRPr sz="4416"/>
            </a:lvl7pPr>
            <a:lvl8pPr lvl="7" algn="ctr">
              <a:spcBef>
                <a:spcPts val="0"/>
              </a:spcBef>
              <a:spcAft>
                <a:spcPts val="0"/>
              </a:spcAft>
              <a:buSzPts val="4416"/>
              <a:buNone/>
              <a:defRPr sz="4416"/>
            </a:lvl8pPr>
            <a:lvl9pPr lvl="8" algn="ctr">
              <a:spcBef>
                <a:spcPts val="0"/>
              </a:spcBef>
              <a:spcAft>
                <a:spcPts val="0"/>
              </a:spcAft>
              <a:buSzPts val="4416"/>
              <a:buNone/>
              <a:defRPr sz="4416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0166949" y="6632131"/>
            <a:ext cx="658500" cy="559800"/>
          </a:xfrm>
          <a:prstGeom prst="rect">
            <a:avLst/>
          </a:prstGeom>
        </p:spPr>
        <p:txBody>
          <a:bodyPr anchorCtr="0" anchor="ctr" bIns="112150" lIns="112150" spcFirstLastPara="1" rIns="112150" wrap="square" tIns="112150">
            <a:normAutofit/>
          </a:bodyPr>
          <a:lstStyle>
            <a:lvl1pPr lvl="0">
              <a:buNone/>
              <a:defRPr sz="1227"/>
            </a:lvl1pPr>
            <a:lvl2pPr lvl="1">
              <a:buNone/>
              <a:defRPr sz="1227"/>
            </a:lvl2pPr>
            <a:lvl3pPr lvl="2">
              <a:buNone/>
              <a:defRPr sz="1227"/>
            </a:lvl3pPr>
            <a:lvl4pPr lvl="3">
              <a:buNone/>
              <a:defRPr sz="1227"/>
            </a:lvl4pPr>
            <a:lvl5pPr lvl="4">
              <a:buNone/>
              <a:defRPr sz="1227"/>
            </a:lvl5pPr>
            <a:lvl6pPr lvl="5">
              <a:buNone/>
              <a:defRPr sz="1227"/>
            </a:lvl6pPr>
            <a:lvl7pPr lvl="6">
              <a:buNone/>
              <a:defRPr sz="1227"/>
            </a:lvl7pPr>
            <a:lvl8pPr lvl="7">
              <a:buNone/>
              <a:defRPr sz="1227"/>
            </a:lvl8pPr>
            <a:lvl9pPr lvl="8">
              <a:buNone/>
              <a:defRPr sz="1227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74040" y="632924"/>
            <a:ext cx="10224600" cy="814500"/>
          </a:xfrm>
          <a:prstGeom prst="rect">
            <a:avLst/>
          </a:prstGeom>
        </p:spPr>
        <p:txBody>
          <a:bodyPr anchorCtr="0" anchor="t" bIns="112150" lIns="112150" spcFirstLastPara="1" rIns="112150" wrap="square" tIns="1121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1pPr>
            <a:lvl2pPr lvl="1"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2pPr>
            <a:lvl3pPr lvl="2"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3pPr>
            <a:lvl4pPr lvl="3"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4pPr>
            <a:lvl5pPr lvl="4"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5pPr>
            <a:lvl6pPr lvl="5"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6pPr>
            <a:lvl7pPr lvl="6"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7pPr>
            <a:lvl8pPr lvl="7"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8pPr>
            <a:lvl9pPr lvl="8"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74040" y="1639076"/>
            <a:ext cx="10224600" cy="4858800"/>
          </a:xfrm>
          <a:prstGeom prst="rect">
            <a:avLst/>
          </a:prstGeom>
        </p:spPr>
        <p:txBody>
          <a:bodyPr anchorCtr="0" anchor="t" bIns="112150" lIns="112150" spcFirstLastPara="1" rIns="112150" wrap="square" tIns="112150">
            <a:normAutofit/>
          </a:bodyPr>
          <a:lstStyle>
            <a:lvl1pPr indent="-368808" lvl="0" marL="457200">
              <a:spcBef>
                <a:spcPts val="0"/>
              </a:spcBef>
              <a:spcAft>
                <a:spcPts val="0"/>
              </a:spcAft>
              <a:buSzPts val="2208"/>
              <a:buChar char="●"/>
              <a:defRPr sz="2208"/>
            </a:lvl1pPr>
            <a:lvl2pPr indent="-337650" lvl="1" marL="914400">
              <a:spcBef>
                <a:spcPts val="0"/>
              </a:spcBef>
              <a:spcAft>
                <a:spcPts val="0"/>
              </a:spcAft>
              <a:buSzPts val="1717"/>
              <a:buChar char="○"/>
              <a:defRPr sz="1717"/>
            </a:lvl2pPr>
            <a:lvl3pPr indent="-337650" lvl="2" marL="1371600">
              <a:spcBef>
                <a:spcPts val="0"/>
              </a:spcBef>
              <a:spcAft>
                <a:spcPts val="0"/>
              </a:spcAft>
              <a:buSzPts val="1717"/>
              <a:buChar char="■"/>
              <a:defRPr sz="1717"/>
            </a:lvl3pPr>
            <a:lvl4pPr indent="-337650" lvl="3" marL="1828800">
              <a:spcBef>
                <a:spcPts val="0"/>
              </a:spcBef>
              <a:spcAft>
                <a:spcPts val="0"/>
              </a:spcAft>
              <a:buSzPts val="1717"/>
              <a:buChar char="●"/>
              <a:defRPr sz="1717"/>
            </a:lvl4pPr>
            <a:lvl5pPr indent="-337651" lvl="4" marL="2286000">
              <a:spcBef>
                <a:spcPts val="0"/>
              </a:spcBef>
              <a:spcAft>
                <a:spcPts val="0"/>
              </a:spcAft>
              <a:buSzPts val="1717"/>
              <a:buChar char="○"/>
              <a:defRPr sz="1717"/>
            </a:lvl5pPr>
            <a:lvl6pPr indent="-337651" lvl="5" marL="2743200">
              <a:spcBef>
                <a:spcPts val="0"/>
              </a:spcBef>
              <a:spcAft>
                <a:spcPts val="0"/>
              </a:spcAft>
              <a:buSzPts val="1717"/>
              <a:buChar char="■"/>
              <a:defRPr sz="1717"/>
            </a:lvl6pPr>
            <a:lvl7pPr indent="-337651" lvl="6" marL="3200400">
              <a:spcBef>
                <a:spcPts val="0"/>
              </a:spcBef>
              <a:spcAft>
                <a:spcPts val="0"/>
              </a:spcAft>
              <a:buSzPts val="1717"/>
              <a:buChar char="●"/>
              <a:defRPr sz="1717"/>
            </a:lvl7pPr>
            <a:lvl8pPr indent="-337650" lvl="7" marL="3657600">
              <a:spcBef>
                <a:spcPts val="0"/>
              </a:spcBef>
              <a:spcAft>
                <a:spcPts val="0"/>
              </a:spcAft>
              <a:buSzPts val="1717"/>
              <a:buChar char="○"/>
              <a:defRPr sz="1717"/>
            </a:lvl8pPr>
            <a:lvl9pPr indent="-337650" lvl="8" marL="4114800">
              <a:spcBef>
                <a:spcPts val="0"/>
              </a:spcBef>
              <a:spcAft>
                <a:spcPts val="0"/>
              </a:spcAft>
              <a:buSzPts val="1717"/>
              <a:buChar char="■"/>
              <a:defRPr sz="1717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0166949" y="6632131"/>
            <a:ext cx="658500" cy="559800"/>
          </a:xfrm>
          <a:prstGeom prst="rect">
            <a:avLst/>
          </a:prstGeom>
        </p:spPr>
        <p:txBody>
          <a:bodyPr anchorCtr="0" anchor="ctr" bIns="112150" lIns="112150" spcFirstLastPara="1" rIns="112150" wrap="square" tIns="112150">
            <a:normAutofit/>
          </a:bodyPr>
          <a:lstStyle>
            <a:lvl1pPr lvl="0">
              <a:buNone/>
              <a:defRPr sz="1227"/>
            </a:lvl1pPr>
            <a:lvl2pPr lvl="1">
              <a:buNone/>
              <a:defRPr sz="1227"/>
            </a:lvl2pPr>
            <a:lvl3pPr lvl="2">
              <a:buNone/>
              <a:defRPr sz="1227"/>
            </a:lvl3pPr>
            <a:lvl4pPr lvl="3">
              <a:buNone/>
              <a:defRPr sz="1227"/>
            </a:lvl4pPr>
            <a:lvl5pPr lvl="4">
              <a:buNone/>
              <a:defRPr sz="1227"/>
            </a:lvl5pPr>
            <a:lvl6pPr lvl="5">
              <a:buNone/>
              <a:defRPr sz="1227"/>
            </a:lvl6pPr>
            <a:lvl7pPr lvl="6">
              <a:buNone/>
              <a:defRPr sz="1227"/>
            </a:lvl7pPr>
            <a:lvl8pPr lvl="7">
              <a:buNone/>
              <a:defRPr sz="1227"/>
            </a:lvl8pPr>
            <a:lvl9pPr lvl="8">
              <a:buNone/>
              <a:defRPr sz="1227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74040" y="632924"/>
            <a:ext cx="10224600" cy="814500"/>
          </a:xfrm>
          <a:prstGeom prst="rect">
            <a:avLst/>
          </a:prstGeom>
        </p:spPr>
        <p:txBody>
          <a:bodyPr anchorCtr="0" anchor="t" bIns="112150" lIns="112150" spcFirstLastPara="1" rIns="112150" wrap="square" tIns="1121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1pPr>
            <a:lvl2pPr lvl="1"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2pPr>
            <a:lvl3pPr lvl="2"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3pPr>
            <a:lvl4pPr lvl="3"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4pPr>
            <a:lvl5pPr lvl="4"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5pPr>
            <a:lvl6pPr lvl="5"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6pPr>
            <a:lvl7pPr lvl="6"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7pPr>
            <a:lvl8pPr lvl="7"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8pPr>
            <a:lvl9pPr lvl="8"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74040" y="1639076"/>
            <a:ext cx="4800000" cy="4858800"/>
          </a:xfrm>
          <a:prstGeom prst="rect">
            <a:avLst/>
          </a:prstGeom>
        </p:spPr>
        <p:txBody>
          <a:bodyPr anchorCtr="0" anchor="t" bIns="112150" lIns="112150" spcFirstLastPara="1" rIns="112150" wrap="square" tIns="112150">
            <a:normAutofit/>
          </a:bodyPr>
          <a:lstStyle>
            <a:lvl1pPr indent="-337650" lvl="0" marL="457200">
              <a:spcBef>
                <a:spcPts val="0"/>
              </a:spcBef>
              <a:spcAft>
                <a:spcPts val="0"/>
              </a:spcAft>
              <a:buSzPts val="1717"/>
              <a:buChar char="●"/>
              <a:defRPr sz="1717"/>
            </a:lvl1pPr>
            <a:lvl2pPr indent="-322072" lvl="1" marL="914400">
              <a:spcBef>
                <a:spcPts val="0"/>
              </a:spcBef>
              <a:spcAft>
                <a:spcPts val="0"/>
              </a:spcAft>
              <a:buSzPts val="1472"/>
              <a:buChar char="○"/>
              <a:defRPr sz="1472"/>
            </a:lvl2pPr>
            <a:lvl3pPr indent="-322072" lvl="2" marL="1371600">
              <a:spcBef>
                <a:spcPts val="0"/>
              </a:spcBef>
              <a:spcAft>
                <a:spcPts val="0"/>
              </a:spcAft>
              <a:buSzPts val="1472"/>
              <a:buChar char="■"/>
              <a:defRPr sz="1472"/>
            </a:lvl3pPr>
            <a:lvl4pPr indent="-322072" lvl="3" marL="1828800">
              <a:spcBef>
                <a:spcPts val="0"/>
              </a:spcBef>
              <a:spcAft>
                <a:spcPts val="0"/>
              </a:spcAft>
              <a:buSzPts val="1472"/>
              <a:buChar char="●"/>
              <a:defRPr sz="1472"/>
            </a:lvl4pPr>
            <a:lvl5pPr indent="-322072" lvl="4" marL="2286000">
              <a:spcBef>
                <a:spcPts val="0"/>
              </a:spcBef>
              <a:spcAft>
                <a:spcPts val="0"/>
              </a:spcAft>
              <a:buSzPts val="1472"/>
              <a:buChar char="○"/>
              <a:defRPr sz="1472"/>
            </a:lvl5pPr>
            <a:lvl6pPr indent="-322072" lvl="5" marL="2743200">
              <a:spcBef>
                <a:spcPts val="0"/>
              </a:spcBef>
              <a:spcAft>
                <a:spcPts val="0"/>
              </a:spcAft>
              <a:buSzPts val="1472"/>
              <a:buChar char="■"/>
              <a:defRPr sz="1472"/>
            </a:lvl6pPr>
            <a:lvl7pPr indent="-322072" lvl="6" marL="3200400">
              <a:spcBef>
                <a:spcPts val="0"/>
              </a:spcBef>
              <a:spcAft>
                <a:spcPts val="0"/>
              </a:spcAft>
              <a:buSzPts val="1472"/>
              <a:buChar char="●"/>
              <a:defRPr sz="1472"/>
            </a:lvl7pPr>
            <a:lvl8pPr indent="-322072" lvl="7" marL="3657600">
              <a:spcBef>
                <a:spcPts val="0"/>
              </a:spcBef>
              <a:spcAft>
                <a:spcPts val="0"/>
              </a:spcAft>
              <a:buSzPts val="1472"/>
              <a:buChar char="○"/>
              <a:defRPr sz="1472"/>
            </a:lvl8pPr>
            <a:lvl9pPr indent="-322072" lvl="8" marL="4114800">
              <a:spcBef>
                <a:spcPts val="0"/>
              </a:spcBef>
              <a:spcAft>
                <a:spcPts val="0"/>
              </a:spcAft>
              <a:buSzPts val="1472"/>
              <a:buChar char="■"/>
              <a:defRPr sz="1472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798880" y="1639076"/>
            <a:ext cx="4800000" cy="4858800"/>
          </a:xfrm>
          <a:prstGeom prst="rect">
            <a:avLst/>
          </a:prstGeom>
        </p:spPr>
        <p:txBody>
          <a:bodyPr anchorCtr="0" anchor="t" bIns="112150" lIns="112150" spcFirstLastPara="1" rIns="112150" wrap="square" tIns="112150">
            <a:normAutofit/>
          </a:bodyPr>
          <a:lstStyle>
            <a:lvl1pPr indent="-337650" lvl="0" marL="457200">
              <a:spcBef>
                <a:spcPts val="0"/>
              </a:spcBef>
              <a:spcAft>
                <a:spcPts val="0"/>
              </a:spcAft>
              <a:buSzPts val="1717"/>
              <a:buChar char="●"/>
              <a:defRPr sz="1717"/>
            </a:lvl1pPr>
            <a:lvl2pPr indent="-322072" lvl="1" marL="914400">
              <a:spcBef>
                <a:spcPts val="0"/>
              </a:spcBef>
              <a:spcAft>
                <a:spcPts val="0"/>
              </a:spcAft>
              <a:buSzPts val="1472"/>
              <a:buChar char="○"/>
              <a:defRPr sz="1472"/>
            </a:lvl2pPr>
            <a:lvl3pPr indent="-322072" lvl="2" marL="1371600">
              <a:spcBef>
                <a:spcPts val="0"/>
              </a:spcBef>
              <a:spcAft>
                <a:spcPts val="0"/>
              </a:spcAft>
              <a:buSzPts val="1472"/>
              <a:buChar char="■"/>
              <a:defRPr sz="1472"/>
            </a:lvl3pPr>
            <a:lvl4pPr indent="-322072" lvl="3" marL="1828800">
              <a:spcBef>
                <a:spcPts val="0"/>
              </a:spcBef>
              <a:spcAft>
                <a:spcPts val="0"/>
              </a:spcAft>
              <a:buSzPts val="1472"/>
              <a:buChar char="●"/>
              <a:defRPr sz="1472"/>
            </a:lvl4pPr>
            <a:lvl5pPr indent="-322072" lvl="4" marL="2286000">
              <a:spcBef>
                <a:spcPts val="0"/>
              </a:spcBef>
              <a:spcAft>
                <a:spcPts val="0"/>
              </a:spcAft>
              <a:buSzPts val="1472"/>
              <a:buChar char="○"/>
              <a:defRPr sz="1472"/>
            </a:lvl5pPr>
            <a:lvl6pPr indent="-322072" lvl="5" marL="2743200">
              <a:spcBef>
                <a:spcPts val="0"/>
              </a:spcBef>
              <a:spcAft>
                <a:spcPts val="0"/>
              </a:spcAft>
              <a:buSzPts val="1472"/>
              <a:buChar char="■"/>
              <a:defRPr sz="1472"/>
            </a:lvl6pPr>
            <a:lvl7pPr indent="-322072" lvl="6" marL="3200400">
              <a:spcBef>
                <a:spcPts val="0"/>
              </a:spcBef>
              <a:spcAft>
                <a:spcPts val="0"/>
              </a:spcAft>
              <a:buSzPts val="1472"/>
              <a:buChar char="●"/>
              <a:defRPr sz="1472"/>
            </a:lvl7pPr>
            <a:lvl8pPr indent="-322072" lvl="7" marL="3657600">
              <a:spcBef>
                <a:spcPts val="0"/>
              </a:spcBef>
              <a:spcAft>
                <a:spcPts val="0"/>
              </a:spcAft>
              <a:buSzPts val="1472"/>
              <a:buChar char="○"/>
              <a:defRPr sz="1472"/>
            </a:lvl8pPr>
            <a:lvl9pPr indent="-322072" lvl="8" marL="4114800">
              <a:spcBef>
                <a:spcPts val="0"/>
              </a:spcBef>
              <a:spcAft>
                <a:spcPts val="0"/>
              </a:spcAft>
              <a:buSzPts val="1472"/>
              <a:buChar char="■"/>
              <a:defRPr sz="1472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0166949" y="6632131"/>
            <a:ext cx="658500" cy="559800"/>
          </a:xfrm>
          <a:prstGeom prst="rect">
            <a:avLst/>
          </a:prstGeom>
        </p:spPr>
        <p:txBody>
          <a:bodyPr anchorCtr="0" anchor="ctr" bIns="112150" lIns="112150" spcFirstLastPara="1" rIns="112150" wrap="square" tIns="112150">
            <a:normAutofit/>
          </a:bodyPr>
          <a:lstStyle>
            <a:lvl1pPr lvl="0">
              <a:buNone/>
              <a:defRPr sz="1227"/>
            </a:lvl1pPr>
            <a:lvl2pPr lvl="1">
              <a:buNone/>
              <a:defRPr sz="1227"/>
            </a:lvl2pPr>
            <a:lvl3pPr lvl="2">
              <a:buNone/>
              <a:defRPr sz="1227"/>
            </a:lvl3pPr>
            <a:lvl4pPr lvl="3">
              <a:buNone/>
              <a:defRPr sz="1227"/>
            </a:lvl4pPr>
            <a:lvl5pPr lvl="4">
              <a:buNone/>
              <a:defRPr sz="1227"/>
            </a:lvl5pPr>
            <a:lvl6pPr lvl="5">
              <a:buNone/>
              <a:defRPr sz="1227"/>
            </a:lvl6pPr>
            <a:lvl7pPr lvl="6">
              <a:buNone/>
              <a:defRPr sz="1227"/>
            </a:lvl7pPr>
            <a:lvl8pPr lvl="7">
              <a:buNone/>
              <a:defRPr sz="1227"/>
            </a:lvl8pPr>
            <a:lvl9pPr lvl="8">
              <a:buNone/>
              <a:defRPr sz="1227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74040" y="632924"/>
            <a:ext cx="10224600" cy="814500"/>
          </a:xfrm>
          <a:prstGeom prst="rect">
            <a:avLst/>
          </a:prstGeom>
        </p:spPr>
        <p:txBody>
          <a:bodyPr anchorCtr="0" anchor="t" bIns="112150" lIns="112150" spcFirstLastPara="1" rIns="112150" wrap="square" tIns="1121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1pPr>
            <a:lvl2pPr lvl="1"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2pPr>
            <a:lvl3pPr lvl="2"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3pPr>
            <a:lvl4pPr lvl="3"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4pPr>
            <a:lvl5pPr lvl="4"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5pPr>
            <a:lvl6pPr lvl="5"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6pPr>
            <a:lvl7pPr lvl="6"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7pPr>
            <a:lvl8pPr lvl="7"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8pPr>
            <a:lvl9pPr lvl="8">
              <a:spcBef>
                <a:spcPts val="0"/>
              </a:spcBef>
              <a:spcAft>
                <a:spcPts val="0"/>
              </a:spcAft>
              <a:buSzPts val="3435"/>
              <a:buNone/>
              <a:defRPr sz="3435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0166949" y="6632131"/>
            <a:ext cx="658500" cy="559800"/>
          </a:xfrm>
          <a:prstGeom prst="rect">
            <a:avLst/>
          </a:prstGeom>
        </p:spPr>
        <p:txBody>
          <a:bodyPr anchorCtr="0" anchor="ctr" bIns="112150" lIns="112150" spcFirstLastPara="1" rIns="112150" wrap="square" tIns="112150">
            <a:normAutofit/>
          </a:bodyPr>
          <a:lstStyle>
            <a:lvl1pPr lvl="0">
              <a:buNone/>
              <a:defRPr sz="1227"/>
            </a:lvl1pPr>
            <a:lvl2pPr lvl="1">
              <a:buNone/>
              <a:defRPr sz="1227"/>
            </a:lvl2pPr>
            <a:lvl3pPr lvl="2">
              <a:buNone/>
              <a:defRPr sz="1227"/>
            </a:lvl3pPr>
            <a:lvl4pPr lvl="3">
              <a:buNone/>
              <a:defRPr sz="1227"/>
            </a:lvl4pPr>
            <a:lvl5pPr lvl="4">
              <a:buNone/>
              <a:defRPr sz="1227"/>
            </a:lvl5pPr>
            <a:lvl6pPr lvl="5">
              <a:buNone/>
              <a:defRPr sz="1227"/>
            </a:lvl6pPr>
            <a:lvl7pPr lvl="6">
              <a:buNone/>
              <a:defRPr sz="1227"/>
            </a:lvl7pPr>
            <a:lvl8pPr lvl="7">
              <a:buNone/>
              <a:defRPr sz="1227"/>
            </a:lvl8pPr>
            <a:lvl9pPr lvl="8">
              <a:buNone/>
              <a:defRPr sz="1227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74040" y="790187"/>
            <a:ext cx="3369600" cy="1074900"/>
          </a:xfrm>
          <a:prstGeom prst="rect">
            <a:avLst/>
          </a:prstGeom>
        </p:spPr>
        <p:txBody>
          <a:bodyPr anchorCtr="0" anchor="b" bIns="112150" lIns="112150" spcFirstLastPara="1" rIns="112150" wrap="square" tIns="1121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44"/>
              <a:buNone/>
              <a:defRPr sz="2944"/>
            </a:lvl1pPr>
            <a:lvl2pPr lvl="1">
              <a:spcBef>
                <a:spcPts val="0"/>
              </a:spcBef>
              <a:spcAft>
                <a:spcPts val="0"/>
              </a:spcAft>
              <a:buSzPts val="2944"/>
              <a:buNone/>
              <a:defRPr sz="2944"/>
            </a:lvl2pPr>
            <a:lvl3pPr lvl="2">
              <a:spcBef>
                <a:spcPts val="0"/>
              </a:spcBef>
              <a:spcAft>
                <a:spcPts val="0"/>
              </a:spcAft>
              <a:buSzPts val="2944"/>
              <a:buNone/>
              <a:defRPr sz="2944"/>
            </a:lvl3pPr>
            <a:lvl4pPr lvl="3">
              <a:spcBef>
                <a:spcPts val="0"/>
              </a:spcBef>
              <a:spcAft>
                <a:spcPts val="0"/>
              </a:spcAft>
              <a:buSzPts val="2944"/>
              <a:buNone/>
              <a:defRPr sz="2944"/>
            </a:lvl4pPr>
            <a:lvl5pPr lvl="4">
              <a:spcBef>
                <a:spcPts val="0"/>
              </a:spcBef>
              <a:spcAft>
                <a:spcPts val="0"/>
              </a:spcAft>
              <a:buSzPts val="2944"/>
              <a:buNone/>
              <a:defRPr sz="2944"/>
            </a:lvl5pPr>
            <a:lvl6pPr lvl="5">
              <a:spcBef>
                <a:spcPts val="0"/>
              </a:spcBef>
              <a:spcAft>
                <a:spcPts val="0"/>
              </a:spcAft>
              <a:buSzPts val="2944"/>
              <a:buNone/>
              <a:defRPr sz="2944"/>
            </a:lvl6pPr>
            <a:lvl7pPr lvl="6">
              <a:spcBef>
                <a:spcPts val="0"/>
              </a:spcBef>
              <a:spcAft>
                <a:spcPts val="0"/>
              </a:spcAft>
              <a:buSzPts val="2944"/>
              <a:buNone/>
              <a:defRPr sz="2944"/>
            </a:lvl7pPr>
            <a:lvl8pPr lvl="7">
              <a:spcBef>
                <a:spcPts val="0"/>
              </a:spcBef>
              <a:spcAft>
                <a:spcPts val="0"/>
              </a:spcAft>
              <a:buSzPts val="2944"/>
              <a:buNone/>
              <a:defRPr sz="2944"/>
            </a:lvl8pPr>
            <a:lvl9pPr lvl="8">
              <a:spcBef>
                <a:spcPts val="0"/>
              </a:spcBef>
              <a:spcAft>
                <a:spcPts val="0"/>
              </a:spcAft>
              <a:buSzPts val="2944"/>
              <a:buNone/>
              <a:defRPr sz="2944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74040" y="1976320"/>
            <a:ext cx="3369600" cy="4521900"/>
          </a:xfrm>
          <a:prstGeom prst="rect">
            <a:avLst/>
          </a:prstGeom>
        </p:spPr>
        <p:txBody>
          <a:bodyPr anchorCtr="0" anchor="t" bIns="112150" lIns="112150" spcFirstLastPara="1" rIns="112150" wrap="square" tIns="112150">
            <a:normAutofit/>
          </a:bodyPr>
          <a:lstStyle>
            <a:lvl1pPr indent="-322072" lvl="0" marL="457200">
              <a:spcBef>
                <a:spcPts val="0"/>
              </a:spcBef>
              <a:spcAft>
                <a:spcPts val="0"/>
              </a:spcAft>
              <a:buSzPts val="1472"/>
              <a:buChar char="●"/>
              <a:defRPr sz="1472"/>
            </a:lvl1pPr>
            <a:lvl2pPr indent="-322072" lvl="1" marL="914400">
              <a:spcBef>
                <a:spcPts val="0"/>
              </a:spcBef>
              <a:spcAft>
                <a:spcPts val="0"/>
              </a:spcAft>
              <a:buSzPts val="1472"/>
              <a:buChar char="○"/>
              <a:defRPr sz="1472"/>
            </a:lvl2pPr>
            <a:lvl3pPr indent="-322072" lvl="2" marL="1371600">
              <a:spcBef>
                <a:spcPts val="0"/>
              </a:spcBef>
              <a:spcAft>
                <a:spcPts val="0"/>
              </a:spcAft>
              <a:buSzPts val="1472"/>
              <a:buChar char="■"/>
              <a:defRPr sz="1472"/>
            </a:lvl3pPr>
            <a:lvl4pPr indent="-322072" lvl="3" marL="1828800">
              <a:spcBef>
                <a:spcPts val="0"/>
              </a:spcBef>
              <a:spcAft>
                <a:spcPts val="0"/>
              </a:spcAft>
              <a:buSzPts val="1472"/>
              <a:buChar char="●"/>
              <a:defRPr sz="1472"/>
            </a:lvl4pPr>
            <a:lvl5pPr indent="-322072" lvl="4" marL="2286000">
              <a:spcBef>
                <a:spcPts val="0"/>
              </a:spcBef>
              <a:spcAft>
                <a:spcPts val="0"/>
              </a:spcAft>
              <a:buSzPts val="1472"/>
              <a:buChar char="○"/>
              <a:defRPr sz="1472"/>
            </a:lvl5pPr>
            <a:lvl6pPr indent="-322072" lvl="5" marL="2743200">
              <a:spcBef>
                <a:spcPts val="0"/>
              </a:spcBef>
              <a:spcAft>
                <a:spcPts val="0"/>
              </a:spcAft>
              <a:buSzPts val="1472"/>
              <a:buChar char="■"/>
              <a:defRPr sz="1472"/>
            </a:lvl6pPr>
            <a:lvl7pPr indent="-322072" lvl="6" marL="3200400">
              <a:spcBef>
                <a:spcPts val="0"/>
              </a:spcBef>
              <a:spcAft>
                <a:spcPts val="0"/>
              </a:spcAft>
              <a:buSzPts val="1472"/>
              <a:buChar char="●"/>
              <a:defRPr sz="1472"/>
            </a:lvl7pPr>
            <a:lvl8pPr indent="-322072" lvl="7" marL="3657600">
              <a:spcBef>
                <a:spcPts val="0"/>
              </a:spcBef>
              <a:spcAft>
                <a:spcPts val="0"/>
              </a:spcAft>
              <a:buSzPts val="1472"/>
              <a:buChar char="○"/>
              <a:defRPr sz="1472"/>
            </a:lvl8pPr>
            <a:lvl9pPr indent="-322072" lvl="8" marL="4114800">
              <a:spcBef>
                <a:spcPts val="0"/>
              </a:spcBef>
              <a:spcAft>
                <a:spcPts val="0"/>
              </a:spcAft>
              <a:buSzPts val="1472"/>
              <a:buChar char="■"/>
              <a:defRPr sz="1472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0166949" y="6632131"/>
            <a:ext cx="658500" cy="559800"/>
          </a:xfrm>
          <a:prstGeom prst="rect">
            <a:avLst/>
          </a:prstGeom>
        </p:spPr>
        <p:txBody>
          <a:bodyPr anchorCtr="0" anchor="ctr" bIns="112150" lIns="112150" spcFirstLastPara="1" rIns="112150" wrap="square" tIns="112150">
            <a:normAutofit/>
          </a:bodyPr>
          <a:lstStyle>
            <a:lvl1pPr lvl="0">
              <a:buNone/>
              <a:defRPr sz="1227"/>
            </a:lvl1pPr>
            <a:lvl2pPr lvl="1">
              <a:buNone/>
              <a:defRPr sz="1227"/>
            </a:lvl2pPr>
            <a:lvl3pPr lvl="2">
              <a:buNone/>
              <a:defRPr sz="1227"/>
            </a:lvl3pPr>
            <a:lvl4pPr lvl="3">
              <a:buNone/>
              <a:defRPr sz="1227"/>
            </a:lvl4pPr>
            <a:lvl5pPr lvl="4">
              <a:buNone/>
              <a:defRPr sz="1227"/>
            </a:lvl5pPr>
            <a:lvl6pPr lvl="5">
              <a:buNone/>
              <a:defRPr sz="1227"/>
            </a:lvl6pPr>
            <a:lvl7pPr lvl="6">
              <a:buNone/>
              <a:defRPr sz="1227"/>
            </a:lvl7pPr>
            <a:lvl8pPr lvl="7">
              <a:buNone/>
              <a:defRPr sz="1227"/>
            </a:lvl8pPr>
            <a:lvl9pPr lvl="8">
              <a:buNone/>
              <a:defRPr sz="1227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88300" y="640213"/>
            <a:ext cx="7641300" cy="5817900"/>
          </a:xfrm>
          <a:prstGeom prst="rect">
            <a:avLst/>
          </a:prstGeom>
        </p:spPr>
        <p:txBody>
          <a:bodyPr anchorCtr="0" anchor="ctr" bIns="112150" lIns="112150" spcFirstLastPara="1" rIns="112150" wrap="square" tIns="1121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88"/>
              <a:buNone/>
              <a:defRPr sz="5888"/>
            </a:lvl1pPr>
            <a:lvl2pPr lvl="1">
              <a:spcBef>
                <a:spcPts val="0"/>
              </a:spcBef>
              <a:spcAft>
                <a:spcPts val="0"/>
              </a:spcAft>
              <a:buSzPts val="5888"/>
              <a:buNone/>
              <a:defRPr sz="5888"/>
            </a:lvl2pPr>
            <a:lvl3pPr lvl="2">
              <a:spcBef>
                <a:spcPts val="0"/>
              </a:spcBef>
              <a:spcAft>
                <a:spcPts val="0"/>
              </a:spcAft>
              <a:buSzPts val="5888"/>
              <a:buNone/>
              <a:defRPr sz="5888"/>
            </a:lvl3pPr>
            <a:lvl4pPr lvl="3">
              <a:spcBef>
                <a:spcPts val="0"/>
              </a:spcBef>
              <a:spcAft>
                <a:spcPts val="0"/>
              </a:spcAft>
              <a:buSzPts val="5888"/>
              <a:buNone/>
              <a:defRPr sz="5888"/>
            </a:lvl4pPr>
            <a:lvl5pPr lvl="4">
              <a:spcBef>
                <a:spcPts val="0"/>
              </a:spcBef>
              <a:spcAft>
                <a:spcPts val="0"/>
              </a:spcAft>
              <a:buSzPts val="5888"/>
              <a:buNone/>
              <a:defRPr sz="5888"/>
            </a:lvl5pPr>
            <a:lvl6pPr lvl="5">
              <a:spcBef>
                <a:spcPts val="0"/>
              </a:spcBef>
              <a:spcAft>
                <a:spcPts val="0"/>
              </a:spcAft>
              <a:buSzPts val="5888"/>
              <a:buNone/>
              <a:defRPr sz="5888"/>
            </a:lvl6pPr>
            <a:lvl7pPr lvl="6">
              <a:spcBef>
                <a:spcPts val="0"/>
              </a:spcBef>
              <a:spcAft>
                <a:spcPts val="0"/>
              </a:spcAft>
              <a:buSzPts val="5888"/>
              <a:buNone/>
              <a:defRPr sz="5888"/>
            </a:lvl7pPr>
            <a:lvl8pPr lvl="7">
              <a:spcBef>
                <a:spcPts val="0"/>
              </a:spcBef>
              <a:spcAft>
                <a:spcPts val="0"/>
              </a:spcAft>
              <a:buSzPts val="5888"/>
              <a:buNone/>
              <a:defRPr sz="5888"/>
            </a:lvl8pPr>
            <a:lvl9pPr lvl="8">
              <a:spcBef>
                <a:spcPts val="0"/>
              </a:spcBef>
              <a:spcAft>
                <a:spcPts val="0"/>
              </a:spcAft>
              <a:buSzPts val="5888"/>
              <a:buNone/>
              <a:defRPr sz="5888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0166949" y="6632131"/>
            <a:ext cx="658500" cy="559800"/>
          </a:xfrm>
          <a:prstGeom prst="rect">
            <a:avLst/>
          </a:prstGeom>
        </p:spPr>
        <p:txBody>
          <a:bodyPr anchorCtr="0" anchor="ctr" bIns="112150" lIns="112150" spcFirstLastPara="1" rIns="112150" wrap="square" tIns="112150">
            <a:normAutofit/>
          </a:bodyPr>
          <a:lstStyle>
            <a:lvl1pPr lvl="0">
              <a:buNone/>
              <a:defRPr sz="1227"/>
            </a:lvl1pPr>
            <a:lvl2pPr lvl="1">
              <a:buNone/>
              <a:defRPr sz="1227"/>
            </a:lvl2pPr>
            <a:lvl3pPr lvl="2">
              <a:buNone/>
              <a:defRPr sz="1227"/>
            </a:lvl3pPr>
            <a:lvl4pPr lvl="3">
              <a:buNone/>
              <a:defRPr sz="1227"/>
            </a:lvl4pPr>
            <a:lvl5pPr lvl="4">
              <a:buNone/>
              <a:defRPr sz="1227"/>
            </a:lvl5pPr>
            <a:lvl6pPr lvl="5">
              <a:buNone/>
              <a:defRPr sz="1227"/>
            </a:lvl6pPr>
            <a:lvl7pPr lvl="6">
              <a:buNone/>
              <a:defRPr sz="1227"/>
            </a:lvl7pPr>
            <a:lvl8pPr lvl="7">
              <a:buNone/>
              <a:defRPr sz="1227"/>
            </a:lvl8pPr>
            <a:lvl9pPr lvl="8">
              <a:buNone/>
              <a:defRPr sz="1227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486400" y="-178"/>
            <a:ext cx="5486400" cy="73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2150" lIns="112150" spcFirstLastPara="1" rIns="112150" wrap="square" tIns="112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8600" y="1753849"/>
            <a:ext cx="4854300" cy="2108100"/>
          </a:xfrm>
          <a:prstGeom prst="rect">
            <a:avLst/>
          </a:prstGeom>
        </p:spPr>
        <p:txBody>
          <a:bodyPr anchorCtr="0" anchor="b" bIns="112150" lIns="112150" spcFirstLastPara="1" rIns="112150" wrap="square" tIns="1121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52"/>
              <a:buNone/>
              <a:defRPr sz="5152"/>
            </a:lvl1pPr>
            <a:lvl2pPr lvl="1" algn="ctr">
              <a:spcBef>
                <a:spcPts val="0"/>
              </a:spcBef>
              <a:spcAft>
                <a:spcPts val="0"/>
              </a:spcAft>
              <a:buSzPts val="5152"/>
              <a:buNone/>
              <a:defRPr sz="5152"/>
            </a:lvl2pPr>
            <a:lvl3pPr lvl="2" algn="ctr">
              <a:spcBef>
                <a:spcPts val="0"/>
              </a:spcBef>
              <a:spcAft>
                <a:spcPts val="0"/>
              </a:spcAft>
              <a:buSzPts val="5152"/>
              <a:buNone/>
              <a:defRPr sz="5152"/>
            </a:lvl3pPr>
            <a:lvl4pPr lvl="3" algn="ctr">
              <a:spcBef>
                <a:spcPts val="0"/>
              </a:spcBef>
              <a:spcAft>
                <a:spcPts val="0"/>
              </a:spcAft>
              <a:buSzPts val="5152"/>
              <a:buNone/>
              <a:defRPr sz="5152"/>
            </a:lvl4pPr>
            <a:lvl5pPr lvl="4" algn="ctr">
              <a:spcBef>
                <a:spcPts val="0"/>
              </a:spcBef>
              <a:spcAft>
                <a:spcPts val="0"/>
              </a:spcAft>
              <a:buSzPts val="5152"/>
              <a:buNone/>
              <a:defRPr sz="5152"/>
            </a:lvl5pPr>
            <a:lvl6pPr lvl="5" algn="ctr">
              <a:spcBef>
                <a:spcPts val="0"/>
              </a:spcBef>
              <a:spcAft>
                <a:spcPts val="0"/>
              </a:spcAft>
              <a:buSzPts val="5152"/>
              <a:buNone/>
              <a:defRPr sz="5152"/>
            </a:lvl6pPr>
            <a:lvl7pPr lvl="6" algn="ctr">
              <a:spcBef>
                <a:spcPts val="0"/>
              </a:spcBef>
              <a:spcAft>
                <a:spcPts val="0"/>
              </a:spcAft>
              <a:buSzPts val="5152"/>
              <a:buNone/>
              <a:defRPr sz="5152"/>
            </a:lvl7pPr>
            <a:lvl8pPr lvl="7" algn="ctr">
              <a:spcBef>
                <a:spcPts val="0"/>
              </a:spcBef>
              <a:spcAft>
                <a:spcPts val="0"/>
              </a:spcAft>
              <a:buSzPts val="5152"/>
              <a:buNone/>
              <a:defRPr sz="5152"/>
            </a:lvl8pPr>
            <a:lvl9pPr lvl="8" algn="ctr">
              <a:spcBef>
                <a:spcPts val="0"/>
              </a:spcBef>
              <a:spcAft>
                <a:spcPts val="0"/>
              </a:spcAft>
              <a:buSzPts val="5152"/>
              <a:buNone/>
              <a:defRPr sz="5152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8600" y="3986596"/>
            <a:ext cx="4854300" cy="1756500"/>
          </a:xfrm>
          <a:prstGeom prst="rect">
            <a:avLst/>
          </a:prstGeom>
        </p:spPr>
        <p:txBody>
          <a:bodyPr anchorCtr="0" anchor="t" bIns="112150" lIns="112150" spcFirstLastPara="1" rIns="112150" wrap="square" tIns="1121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76"/>
              <a:buNone/>
              <a:defRPr sz="257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76"/>
              <a:buNone/>
              <a:defRPr sz="257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76"/>
              <a:buNone/>
              <a:defRPr sz="257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76"/>
              <a:buNone/>
              <a:defRPr sz="257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76"/>
              <a:buNone/>
              <a:defRPr sz="257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76"/>
              <a:buNone/>
              <a:defRPr sz="257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76"/>
              <a:buNone/>
              <a:defRPr sz="257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76"/>
              <a:buNone/>
              <a:defRPr sz="257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76"/>
              <a:buNone/>
              <a:defRPr sz="2576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927400" y="1029796"/>
            <a:ext cx="4604400" cy="5255400"/>
          </a:xfrm>
          <a:prstGeom prst="rect">
            <a:avLst/>
          </a:prstGeom>
        </p:spPr>
        <p:txBody>
          <a:bodyPr anchorCtr="0" anchor="ctr" bIns="112150" lIns="112150" spcFirstLastPara="1" rIns="112150" wrap="square" tIns="112150">
            <a:normAutofit/>
          </a:bodyPr>
          <a:lstStyle>
            <a:lvl1pPr indent="-368808" lvl="0" marL="457200">
              <a:spcBef>
                <a:spcPts val="0"/>
              </a:spcBef>
              <a:spcAft>
                <a:spcPts val="0"/>
              </a:spcAft>
              <a:buSzPts val="2208"/>
              <a:buChar char="●"/>
              <a:defRPr sz="2208"/>
            </a:lvl1pPr>
            <a:lvl2pPr indent="-337650" lvl="1" marL="914400">
              <a:spcBef>
                <a:spcPts val="0"/>
              </a:spcBef>
              <a:spcAft>
                <a:spcPts val="0"/>
              </a:spcAft>
              <a:buSzPts val="1717"/>
              <a:buChar char="○"/>
              <a:defRPr sz="1717"/>
            </a:lvl2pPr>
            <a:lvl3pPr indent="-337650" lvl="2" marL="1371600">
              <a:spcBef>
                <a:spcPts val="0"/>
              </a:spcBef>
              <a:spcAft>
                <a:spcPts val="0"/>
              </a:spcAft>
              <a:buSzPts val="1717"/>
              <a:buChar char="■"/>
              <a:defRPr sz="1717"/>
            </a:lvl3pPr>
            <a:lvl4pPr indent="-337650" lvl="3" marL="1828800">
              <a:spcBef>
                <a:spcPts val="0"/>
              </a:spcBef>
              <a:spcAft>
                <a:spcPts val="0"/>
              </a:spcAft>
              <a:buSzPts val="1717"/>
              <a:buChar char="●"/>
              <a:defRPr sz="1717"/>
            </a:lvl4pPr>
            <a:lvl5pPr indent="-337651" lvl="4" marL="2286000">
              <a:spcBef>
                <a:spcPts val="0"/>
              </a:spcBef>
              <a:spcAft>
                <a:spcPts val="0"/>
              </a:spcAft>
              <a:buSzPts val="1717"/>
              <a:buChar char="○"/>
              <a:defRPr sz="1717"/>
            </a:lvl5pPr>
            <a:lvl6pPr indent="-337651" lvl="5" marL="2743200">
              <a:spcBef>
                <a:spcPts val="0"/>
              </a:spcBef>
              <a:spcAft>
                <a:spcPts val="0"/>
              </a:spcAft>
              <a:buSzPts val="1717"/>
              <a:buChar char="■"/>
              <a:defRPr sz="1717"/>
            </a:lvl6pPr>
            <a:lvl7pPr indent="-337651" lvl="6" marL="3200400">
              <a:spcBef>
                <a:spcPts val="0"/>
              </a:spcBef>
              <a:spcAft>
                <a:spcPts val="0"/>
              </a:spcAft>
              <a:buSzPts val="1717"/>
              <a:buChar char="●"/>
              <a:defRPr sz="1717"/>
            </a:lvl7pPr>
            <a:lvl8pPr indent="-337650" lvl="7" marL="3657600">
              <a:spcBef>
                <a:spcPts val="0"/>
              </a:spcBef>
              <a:spcAft>
                <a:spcPts val="0"/>
              </a:spcAft>
              <a:buSzPts val="1717"/>
              <a:buChar char="○"/>
              <a:defRPr sz="1717"/>
            </a:lvl8pPr>
            <a:lvl9pPr indent="-337650" lvl="8" marL="4114800">
              <a:spcBef>
                <a:spcPts val="0"/>
              </a:spcBef>
              <a:spcAft>
                <a:spcPts val="0"/>
              </a:spcAft>
              <a:buSzPts val="1717"/>
              <a:buChar char="■"/>
              <a:defRPr sz="1717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0166949" y="6632131"/>
            <a:ext cx="658500" cy="559800"/>
          </a:xfrm>
          <a:prstGeom prst="rect">
            <a:avLst/>
          </a:prstGeom>
        </p:spPr>
        <p:txBody>
          <a:bodyPr anchorCtr="0" anchor="ctr" bIns="112150" lIns="112150" spcFirstLastPara="1" rIns="112150" wrap="square" tIns="112150">
            <a:normAutofit/>
          </a:bodyPr>
          <a:lstStyle>
            <a:lvl1pPr lvl="0">
              <a:buNone/>
              <a:defRPr sz="1227"/>
            </a:lvl1pPr>
            <a:lvl2pPr lvl="1">
              <a:buNone/>
              <a:defRPr sz="1227"/>
            </a:lvl2pPr>
            <a:lvl3pPr lvl="2">
              <a:buNone/>
              <a:defRPr sz="1227"/>
            </a:lvl3pPr>
            <a:lvl4pPr lvl="3">
              <a:buNone/>
              <a:defRPr sz="1227"/>
            </a:lvl4pPr>
            <a:lvl5pPr lvl="4">
              <a:buNone/>
              <a:defRPr sz="1227"/>
            </a:lvl5pPr>
            <a:lvl6pPr lvl="5">
              <a:buNone/>
              <a:defRPr sz="1227"/>
            </a:lvl6pPr>
            <a:lvl7pPr lvl="6">
              <a:buNone/>
              <a:defRPr sz="1227"/>
            </a:lvl7pPr>
            <a:lvl8pPr lvl="7">
              <a:buNone/>
              <a:defRPr sz="1227"/>
            </a:lvl8pPr>
            <a:lvl9pPr lvl="8">
              <a:buNone/>
              <a:defRPr sz="1227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74040" y="6016818"/>
            <a:ext cx="7198500" cy="860400"/>
          </a:xfrm>
          <a:prstGeom prst="rect">
            <a:avLst/>
          </a:prstGeom>
        </p:spPr>
        <p:txBody>
          <a:bodyPr anchorCtr="0" anchor="ctr" bIns="112150" lIns="112150" spcFirstLastPara="1" rIns="112150" wrap="square" tIns="1121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8"/>
              <a:buNone/>
              <a:defRPr sz="2208"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0166949" y="6632131"/>
            <a:ext cx="658500" cy="559800"/>
          </a:xfrm>
          <a:prstGeom prst="rect">
            <a:avLst/>
          </a:prstGeom>
        </p:spPr>
        <p:txBody>
          <a:bodyPr anchorCtr="0" anchor="ctr" bIns="112150" lIns="112150" spcFirstLastPara="1" rIns="112150" wrap="square" tIns="112150">
            <a:normAutofit/>
          </a:bodyPr>
          <a:lstStyle>
            <a:lvl1pPr lvl="0">
              <a:buNone/>
              <a:defRPr sz="1227"/>
            </a:lvl1pPr>
            <a:lvl2pPr lvl="1">
              <a:buNone/>
              <a:defRPr sz="1227"/>
            </a:lvl2pPr>
            <a:lvl3pPr lvl="2">
              <a:buNone/>
              <a:defRPr sz="1227"/>
            </a:lvl3pPr>
            <a:lvl4pPr lvl="3">
              <a:buNone/>
              <a:defRPr sz="1227"/>
            </a:lvl4pPr>
            <a:lvl5pPr lvl="4">
              <a:buNone/>
              <a:defRPr sz="1227"/>
            </a:lvl5pPr>
            <a:lvl6pPr lvl="5">
              <a:buNone/>
              <a:defRPr sz="1227"/>
            </a:lvl6pPr>
            <a:lvl7pPr lvl="6">
              <a:buNone/>
              <a:defRPr sz="1227"/>
            </a:lvl7pPr>
            <a:lvl8pPr lvl="7">
              <a:buNone/>
              <a:defRPr sz="1227"/>
            </a:lvl8pPr>
            <a:lvl9pPr lvl="8">
              <a:buNone/>
              <a:defRPr sz="1227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74040" y="632924"/>
            <a:ext cx="10224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150" lIns="112150" spcFirstLastPara="1" rIns="112150" wrap="square" tIns="1121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35"/>
              <a:buNone/>
              <a:defRPr sz="3435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35"/>
              <a:buNone/>
              <a:defRPr sz="3435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35"/>
              <a:buNone/>
              <a:defRPr sz="3435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35"/>
              <a:buNone/>
              <a:defRPr sz="3435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35"/>
              <a:buNone/>
              <a:defRPr sz="3435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35"/>
              <a:buNone/>
              <a:defRPr sz="3435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35"/>
              <a:buNone/>
              <a:defRPr sz="3435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35"/>
              <a:buNone/>
              <a:defRPr sz="3435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35"/>
              <a:buNone/>
              <a:defRPr sz="3435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74040" y="1639076"/>
            <a:ext cx="10224600" cy="48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150" lIns="112150" spcFirstLastPara="1" rIns="112150" wrap="square" tIns="112150">
            <a:normAutofit/>
          </a:bodyPr>
          <a:lstStyle>
            <a:lvl1pPr indent="-368808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8"/>
              <a:buChar char="●"/>
              <a:defRPr sz="2208">
                <a:solidFill>
                  <a:schemeClr val="dk2"/>
                </a:solidFill>
              </a:defRPr>
            </a:lvl1pPr>
            <a:lvl2pPr indent="-3376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17"/>
              <a:buChar char="○"/>
              <a:defRPr sz="1717">
                <a:solidFill>
                  <a:schemeClr val="dk2"/>
                </a:solidFill>
              </a:defRPr>
            </a:lvl2pPr>
            <a:lvl3pPr indent="-3376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17"/>
              <a:buChar char="■"/>
              <a:defRPr sz="1717">
                <a:solidFill>
                  <a:schemeClr val="dk2"/>
                </a:solidFill>
              </a:defRPr>
            </a:lvl3pPr>
            <a:lvl4pPr indent="-3376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17"/>
              <a:buChar char="●"/>
              <a:defRPr sz="1717">
                <a:solidFill>
                  <a:schemeClr val="dk2"/>
                </a:solidFill>
              </a:defRPr>
            </a:lvl4pPr>
            <a:lvl5pPr indent="-337651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17"/>
              <a:buChar char="○"/>
              <a:defRPr sz="1717">
                <a:solidFill>
                  <a:schemeClr val="dk2"/>
                </a:solidFill>
              </a:defRPr>
            </a:lvl5pPr>
            <a:lvl6pPr indent="-337651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17"/>
              <a:buChar char="■"/>
              <a:defRPr sz="1717">
                <a:solidFill>
                  <a:schemeClr val="dk2"/>
                </a:solidFill>
              </a:defRPr>
            </a:lvl6pPr>
            <a:lvl7pPr indent="-337651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17"/>
              <a:buChar char="●"/>
              <a:defRPr sz="1717">
                <a:solidFill>
                  <a:schemeClr val="dk2"/>
                </a:solidFill>
              </a:defRPr>
            </a:lvl7pPr>
            <a:lvl8pPr indent="-3376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17"/>
              <a:buChar char="○"/>
              <a:defRPr sz="1717">
                <a:solidFill>
                  <a:schemeClr val="dk2"/>
                </a:solidFill>
              </a:defRPr>
            </a:lvl8pPr>
            <a:lvl9pPr indent="-3376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17"/>
              <a:buChar char="■"/>
              <a:defRPr sz="1717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0166949" y="6632131"/>
            <a:ext cx="658500" cy="5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150" lIns="112150" spcFirstLastPara="1" rIns="112150" wrap="square" tIns="112150">
            <a:normAutofit/>
          </a:bodyPr>
          <a:lstStyle>
            <a:lvl1pPr lvl="0" algn="r">
              <a:buNone/>
              <a:defRPr sz="1227">
                <a:solidFill>
                  <a:schemeClr val="dk2"/>
                </a:solidFill>
              </a:defRPr>
            </a:lvl1pPr>
            <a:lvl2pPr lvl="1" algn="r">
              <a:buNone/>
              <a:defRPr sz="1227">
                <a:solidFill>
                  <a:schemeClr val="dk2"/>
                </a:solidFill>
              </a:defRPr>
            </a:lvl2pPr>
            <a:lvl3pPr lvl="2" algn="r">
              <a:buNone/>
              <a:defRPr sz="1227">
                <a:solidFill>
                  <a:schemeClr val="dk2"/>
                </a:solidFill>
              </a:defRPr>
            </a:lvl3pPr>
            <a:lvl4pPr lvl="3" algn="r">
              <a:buNone/>
              <a:defRPr sz="1227">
                <a:solidFill>
                  <a:schemeClr val="dk2"/>
                </a:solidFill>
              </a:defRPr>
            </a:lvl4pPr>
            <a:lvl5pPr lvl="4" algn="r">
              <a:buNone/>
              <a:defRPr sz="1227">
                <a:solidFill>
                  <a:schemeClr val="dk2"/>
                </a:solidFill>
              </a:defRPr>
            </a:lvl5pPr>
            <a:lvl6pPr lvl="5" algn="r">
              <a:buNone/>
              <a:defRPr sz="1227">
                <a:solidFill>
                  <a:schemeClr val="dk2"/>
                </a:solidFill>
              </a:defRPr>
            </a:lvl6pPr>
            <a:lvl7pPr lvl="6" algn="r">
              <a:buNone/>
              <a:defRPr sz="1227">
                <a:solidFill>
                  <a:schemeClr val="dk2"/>
                </a:solidFill>
              </a:defRPr>
            </a:lvl7pPr>
            <a:lvl8pPr lvl="7" algn="r">
              <a:buNone/>
              <a:defRPr sz="1227">
                <a:solidFill>
                  <a:schemeClr val="dk2"/>
                </a:solidFill>
              </a:defRPr>
            </a:lvl8pPr>
            <a:lvl9pPr lvl="8" algn="r">
              <a:buNone/>
              <a:defRPr sz="1227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11" Type="http://schemas.openxmlformats.org/officeDocument/2006/relationships/image" Target="../media/image8.jpg"/><Relationship Id="rId10" Type="http://schemas.openxmlformats.org/officeDocument/2006/relationships/image" Target="../media/image1.png"/><Relationship Id="rId9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82630" l="0" r="0" t="0"/>
          <a:stretch/>
        </p:blipFill>
        <p:spPr>
          <a:xfrm>
            <a:off x="131550" y="889689"/>
            <a:ext cx="3133950" cy="38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82630" l="0" r="0" t="0"/>
          <a:stretch/>
        </p:blipFill>
        <p:spPr>
          <a:xfrm>
            <a:off x="5367273" y="878542"/>
            <a:ext cx="1258800" cy="38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82630" l="0" r="0" t="0"/>
          <a:stretch/>
        </p:blipFill>
        <p:spPr>
          <a:xfrm>
            <a:off x="859380" y="-49529"/>
            <a:ext cx="8984130" cy="7850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1049070" y="395804"/>
            <a:ext cx="9043800" cy="385500"/>
          </a:xfrm>
          <a:prstGeom prst="rect">
            <a:avLst/>
          </a:prstGeom>
        </p:spPr>
        <p:txBody>
          <a:bodyPr anchorCtr="0" anchor="t" bIns="97900" lIns="97900" spcFirstLastPara="1" rIns="97900" wrap="square" tIns="979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9"/>
              <a:buNone/>
            </a:pPr>
            <a:r>
              <a:rPr lang="en" sz="852">
                <a:solidFill>
                  <a:schemeClr val="lt2"/>
                </a:solidFill>
              </a:rPr>
              <a:t>Department of Electrical Engineering University of Notre Dame, Notre Dame, IN 46556 Notre Dame Electrical Engineering Senior Design</a:t>
            </a:r>
            <a:endParaRPr sz="852">
              <a:solidFill>
                <a:schemeClr val="lt2"/>
              </a:solidFill>
            </a:endParaRPr>
          </a:p>
        </p:txBody>
      </p:sp>
      <p:sp>
        <p:nvSpPr>
          <p:cNvPr id="58" name="Google Shape;58;p13"/>
          <p:cNvSpPr txBox="1"/>
          <p:nvPr>
            <p:ph type="ctrTitle"/>
          </p:nvPr>
        </p:nvSpPr>
        <p:spPr>
          <a:xfrm>
            <a:off x="2645835" y="10100"/>
            <a:ext cx="5850300" cy="385500"/>
          </a:xfrm>
          <a:prstGeom prst="rect">
            <a:avLst/>
          </a:prstGeom>
        </p:spPr>
        <p:txBody>
          <a:bodyPr anchorCtr="0" anchor="b" bIns="97900" lIns="97900" spcFirstLastPara="1" rIns="97900" wrap="square" tIns="97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214"/>
              <a:buNone/>
            </a:pPr>
            <a:r>
              <a:rPr lang="en" sz="2058">
                <a:solidFill>
                  <a:schemeClr val="lt2"/>
                </a:solidFill>
              </a:rPr>
              <a:t>Cheddar Chasers</a:t>
            </a:r>
            <a:endParaRPr sz="2058">
              <a:solidFill>
                <a:schemeClr val="lt2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531749" y="174040"/>
            <a:ext cx="88365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7900" lIns="97900" spcFirstLastPara="1" rIns="97900" wrap="square" tIns="97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8"/>
              <a:buFont typeface="Arial"/>
              <a:buNone/>
            </a:pPr>
            <a:r>
              <a:rPr lang="en" sz="1113">
                <a:solidFill>
                  <a:schemeClr val="lt2"/>
                </a:solidFill>
              </a:rPr>
              <a:t>Molly Hackett, Teresa Wandor, Nick Bannan, Jason Grashorn</a:t>
            </a:r>
            <a:endParaRPr sz="123">
              <a:solidFill>
                <a:schemeClr val="lt2"/>
              </a:solidFill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82630" l="0" r="0" t="0"/>
          <a:stretch/>
        </p:blipFill>
        <p:spPr>
          <a:xfrm>
            <a:off x="7323125" y="944427"/>
            <a:ext cx="3392025" cy="38570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19740" y="844249"/>
            <a:ext cx="3600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150" lIns="112150" spcFirstLastPara="1" rIns="112150" wrap="square" tIns="112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99">
                <a:solidFill>
                  <a:schemeClr val="lt2"/>
                </a:solidFill>
              </a:rPr>
              <a:t>Introduction</a:t>
            </a:r>
            <a:endParaRPr sz="1199">
              <a:solidFill>
                <a:schemeClr val="lt2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878930" y="854524"/>
            <a:ext cx="22611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150" lIns="112150" spcFirstLastPara="1" rIns="112150" wrap="square" tIns="112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99">
                <a:solidFill>
                  <a:schemeClr val="lt2"/>
                </a:solidFill>
              </a:rPr>
              <a:t>Board Design</a:t>
            </a:r>
            <a:endParaRPr sz="1199">
              <a:solidFill>
                <a:schemeClr val="lt2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7508400" y="898987"/>
            <a:ext cx="30216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150" lIns="112150" spcFirstLastPara="1" rIns="112150" wrap="square" tIns="112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99">
                <a:solidFill>
                  <a:schemeClr val="lt2"/>
                </a:solidFill>
              </a:rPr>
              <a:t>Design Choices</a:t>
            </a:r>
            <a:endParaRPr sz="1199">
              <a:solidFill>
                <a:schemeClr val="lt2"/>
              </a:solidFill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7102830" y="1336213"/>
            <a:ext cx="3945900" cy="27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150" lIns="112150" spcFirstLastPara="1" rIns="112150" wrap="square" tIns="1121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20">
                <a:solidFill>
                  <a:schemeClr val="dk2"/>
                </a:solidFill>
              </a:rPr>
              <a:t>Microcontroller: </a:t>
            </a:r>
            <a:endParaRPr b="1" sz="92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20">
                <a:solidFill>
                  <a:schemeClr val="dk2"/>
                </a:solidFill>
              </a:rPr>
              <a:t>Chose ESP32-S3-WROOM</a:t>
            </a:r>
            <a:r>
              <a:rPr lang="en" sz="920">
                <a:solidFill>
                  <a:schemeClr val="dk2"/>
                </a:solidFill>
              </a:rPr>
              <a:t>-1U with no antenna to save footprint space</a:t>
            </a:r>
            <a:endParaRPr sz="92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20">
                <a:solidFill>
                  <a:schemeClr val="dk2"/>
                </a:solidFill>
              </a:rPr>
              <a:t>Analog Sensor Considerations:</a:t>
            </a:r>
            <a:endParaRPr b="1" sz="92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20">
                <a:solidFill>
                  <a:schemeClr val="dk2"/>
                </a:solidFill>
              </a:rPr>
              <a:t>- </a:t>
            </a:r>
            <a:r>
              <a:rPr lang="en" sz="920">
                <a:solidFill>
                  <a:schemeClr val="dk2"/>
                </a:solidFill>
              </a:rPr>
              <a:t>IR sensors are proven to work with limited sensing range</a:t>
            </a:r>
            <a:endParaRPr sz="92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20">
                <a:solidFill>
                  <a:schemeClr val="dk2"/>
                </a:solidFill>
              </a:rPr>
              <a:t>- Found IR sensors have very fast update frequency (KHz) </a:t>
            </a:r>
            <a:endParaRPr sz="92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20">
                <a:solidFill>
                  <a:schemeClr val="dk2"/>
                </a:solidFill>
              </a:rPr>
              <a:t>- Reliable and fast ranging led us to use them on the sides as the primary center mechanism</a:t>
            </a:r>
            <a:endParaRPr sz="92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20">
                <a:solidFill>
                  <a:schemeClr val="dk2"/>
                </a:solidFill>
              </a:rPr>
              <a:t>ToF Sensor Considerations:</a:t>
            </a:r>
            <a:endParaRPr b="1" sz="92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20">
                <a:solidFill>
                  <a:schemeClr val="dk2"/>
                </a:solidFill>
              </a:rPr>
              <a:t>- </a:t>
            </a:r>
            <a:r>
              <a:rPr lang="en" sz="920">
                <a:solidFill>
                  <a:schemeClr val="dk2"/>
                </a:solidFill>
              </a:rPr>
              <a:t>ToF max sensing frequency is about 100Hz</a:t>
            </a:r>
            <a:endParaRPr sz="92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20">
                <a:solidFill>
                  <a:schemeClr val="dk2"/>
                </a:solidFill>
              </a:rPr>
              <a:t>- </a:t>
            </a:r>
            <a:r>
              <a:rPr lang="en" sz="920">
                <a:solidFill>
                  <a:schemeClr val="dk2"/>
                </a:solidFill>
              </a:rPr>
              <a:t>Minimal blindspot, range over one meter, high precision, and high accuracy</a:t>
            </a:r>
            <a:endParaRPr sz="92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20">
                <a:solidFill>
                  <a:schemeClr val="dk2"/>
                </a:solidFill>
              </a:rPr>
              <a:t>- Chose VL53L4CD with 0 to 1300 mm range, and a max error of ±7 mm </a:t>
            </a:r>
            <a:endParaRPr sz="92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20">
                <a:solidFill>
                  <a:schemeClr val="dk2"/>
                </a:solidFill>
              </a:rPr>
              <a:t>- Error of ± 3 mm in our testing</a:t>
            </a:r>
            <a:endParaRPr sz="92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20">
                <a:solidFill>
                  <a:schemeClr val="dk2"/>
                </a:solidFill>
              </a:rPr>
              <a:t>Motor Considerations:</a:t>
            </a:r>
            <a:endParaRPr b="1" sz="92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20">
                <a:solidFill>
                  <a:schemeClr val="dk2"/>
                </a:solidFill>
              </a:rPr>
              <a:t>- </a:t>
            </a:r>
            <a:r>
              <a:rPr lang="en" sz="920">
                <a:solidFill>
                  <a:schemeClr val="dk2"/>
                </a:solidFill>
              </a:rPr>
              <a:t>Tested gear ratios from 25:1 to 200:1</a:t>
            </a:r>
            <a:endParaRPr sz="92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20">
                <a:solidFill>
                  <a:schemeClr val="dk2"/>
                </a:solidFill>
              </a:rPr>
              <a:t>- Found 50:1 had adequate speed and low enough starting PWM to give us sufficient speed </a:t>
            </a:r>
            <a:r>
              <a:rPr lang="en" sz="920">
                <a:solidFill>
                  <a:schemeClr val="dk2"/>
                </a:solidFill>
              </a:rPr>
              <a:t>resolution</a:t>
            </a:r>
            <a:endParaRPr sz="920">
              <a:solidFill>
                <a:schemeClr val="dk2"/>
              </a:solidFill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3">
            <a:alphaModFix/>
          </a:blip>
          <a:srcRect b="82630" l="0" r="0" t="0"/>
          <a:stretch/>
        </p:blipFill>
        <p:spPr>
          <a:xfrm>
            <a:off x="250265" y="4381262"/>
            <a:ext cx="3392025" cy="38570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48900" y="4335822"/>
            <a:ext cx="3600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150" lIns="112150" spcFirstLastPara="1" rIns="112150" wrap="square" tIns="112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99">
                <a:solidFill>
                  <a:schemeClr val="lt2"/>
                </a:solidFill>
              </a:rPr>
              <a:t>Code Flow</a:t>
            </a:r>
            <a:endParaRPr sz="1199">
              <a:solidFill>
                <a:schemeClr val="lt2"/>
              </a:solidFill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3">
            <a:alphaModFix/>
          </a:blip>
          <a:srcRect b="82630" l="0" r="0" t="0"/>
          <a:stretch/>
        </p:blipFill>
        <p:spPr>
          <a:xfrm>
            <a:off x="3748055" y="4381244"/>
            <a:ext cx="3392025" cy="38570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3644070" y="4335822"/>
            <a:ext cx="3600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150" lIns="112150" spcFirstLastPara="1" rIns="112150" wrap="square" tIns="112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99">
                <a:solidFill>
                  <a:schemeClr val="lt2"/>
                </a:solidFill>
              </a:rPr>
              <a:t>Subsystems </a:t>
            </a:r>
            <a:endParaRPr sz="1199">
              <a:solidFill>
                <a:schemeClr val="lt2"/>
              </a:solidFill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3">
            <a:alphaModFix/>
          </a:blip>
          <a:srcRect b="82630" l="0" r="0" t="0"/>
          <a:stretch/>
        </p:blipFill>
        <p:spPr>
          <a:xfrm>
            <a:off x="7564050" y="4395943"/>
            <a:ext cx="3133950" cy="35635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7564050" y="4335822"/>
            <a:ext cx="33408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150" lIns="112150" spcFirstLastPara="1" rIns="112150" wrap="square" tIns="112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99">
                <a:solidFill>
                  <a:schemeClr val="lt2"/>
                </a:solidFill>
              </a:rPr>
              <a:t>Schematics</a:t>
            </a:r>
            <a:endParaRPr sz="1199">
              <a:solidFill>
                <a:schemeClr val="lt2"/>
              </a:solidFill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1965" y="4873032"/>
            <a:ext cx="2523119" cy="168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9657766" y="5715788"/>
            <a:ext cx="1748819" cy="63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 rotWithShape="1">
          <a:blip r:embed="rId6">
            <a:alphaModFix/>
          </a:blip>
          <a:srcRect b="3063" l="4516" r="11851" t="0"/>
          <a:stretch/>
        </p:blipFill>
        <p:spPr>
          <a:xfrm>
            <a:off x="4893030" y="1292795"/>
            <a:ext cx="2209800" cy="23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3">
            <a:alphaModFix/>
          </a:blip>
          <a:srcRect b="82630" l="0" r="0" t="0"/>
          <a:stretch/>
        </p:blipFill>
        <p:spPr>
          <a:xfrm>
            <a:off x="3497643" y="889707"/>
            <a:ext cx="1258800" cy="38570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/>
        </p:nvSpPr>
        <p:spPr>
          <a:xfrm>
            <a:off x="2968890" y="860978"/>
            <a:ext cx="22611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150" lIns="112150" spcFirstLastPara="1" rIns="112150" wrap="square" tIns="1121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99">
                <a:solidFill>
                  <a:schemeClr val="lt2"/>
                </a:solidFill>
              </a:rPr>
              <a:t>Physical </a:t>
            </a:r>
            <a:r>
              <a:rPr lang="en" sz="1199">
                <a:solidFill>
                  <a:schemeClr val="lt2"/>
                </a:solidFill>
              </a:rPr>
              <a:t>Design</a:t>
            </a:r>
            <a:endParaRPr sz="1199">
              <a:solidFill>
                <a:schemeClr val="lt2"/>
              </a:solidFill>
            </a:endParaRPr>
          </a:p>
        </p:txBody>
      </p:sp>
      <p:pic>
        <p:nvPicPr>
          <p:cNvPr id="76" name="Google Shape;76;p13" title="Gemini_Generated_Image_cjp8o3cjp8o3cjp8.png"/>
          <p:cNvPicPr preferRelativeResize="0"/>
          <p:nvPr/>
        </p:nvPicPr>
        <p:blipFill rotWithShape="1">
          <a:blip r:embed="rId7">
            <a:alphaModFix/>
          </a:blip>
          <a:srcRect b="0" l="3176" r="2019" t="9967"/>
          <a:stretch/>
        </p:blipFill>
        <p:spPr>
          <a:xfrm>
            <a:off x="48900" y="4850062"/>
            <a:ext cx="3321121" cy="204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74881" y="4766952"/>
            <a:ext cx="2416374" cy="215916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/>
          <p:nvPr/>
        </p:nvSpPr>
        <p:spPr>
          <a:xfrm>
            <a:off x="3276270" y="4682347"/>
            <a:ext cx="1902600" cy="25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150" lIns="112150" spcFirstLastPara="1" rIns="112150" wrap="square" tIns="1121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75">
                <a:solidFill>
                  <a:schemeClr val="dk2"/>
                </a:solidFill>
              </a:rPr>
              <a:t>Microcontroller: </a:t>
            </a:r>
            <a:endParaRPr b="1" sz="675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75">
                <a:solidFill>
                  <a:schemeClr val="dk2"/>
                </a:solidFill>
              </a:rPr>
              <a:t>ESP32-S3-WROOM-1U-N8 </a:t>
            </a:r>
            <a:endParaRPr sz="675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75">
                <a:solidFill>
                  <a:schemeClr val="dk2"/>
                </a:solidFill>
              </a:rPr>
              <a:t>Power: </a:t>
            </a:r>
            <a:endParaRPr b="1" sz="675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75">
                <a:solidFill>
                  <a:schemeClr val="dk2"/>
                </a:solidFill>
              </a:rPr>
              <a:t>- 2 x 3.7V LiPo batteries</a:t>
            </a:r>
            <a:endParaRPr sz="675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75">
                <a:solidFill>
                  <a:schemeClr val="dk2"/>
                </a:solidFill>
              </a:rPr>
              <a:t>- 5V linear regulator for the motors</a:t>
            </a:r>
            <a:endParaRPr sz="675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75">
                <a:solidFill>
                  <a:schemeClr val="dk2"/>
                </a:solidFill>
              </a:rPr>
              <a:t>- 3.3V linear regulator for the MCU/logic level</a:t>
            </a:r>
            <a:endParaRPr sz="675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75">
                <a:solidFill>
                  <a:schemeClr val="dk2"/>
                </a:solidFill>
              </a:rPr>
              <a:t>Sensors:</a:t>
            </a:r>
            <a:endParaRPr b="1" sz="675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75">
                <a:solidFill>
                  <a:schemeClr val="dk2"/>
                </a:solidFill>
              </a:rPr>
              <a:t>- 2 x Analog IR side sensors for side sensing</a:t>
            </a:r>
            <a:endParaRPr sz="675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75">
                <a:solidFill>
                  <a:schemeClr val="dk2"/>
                </a:solidFill>
              </a:rPr>
              <a:t>- 2 x VL53L4CD time of flight sensors for front wall sensing</a:t>
            </a:r>
            <a:endParaRPr sz="675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75">
                <a:solidFill>
                  <a:schemeClr val="dk2"/>
                </a:solidFill>
              </a:rPr>
              <a:t>- ToF are more accurate than IR with higher range</a:t>
            </a:r>
            <a:endParaRPr sz="675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75">
                <a:solidFill>
                  <a:schemeClr val="dk2"/>
                </a:solidFill>
              </a:rPr>
              <a:t>Motor: </a:t>
            </a:r>
            <a:endParaRPr b="1" sz="675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75">
                <a:solidFill>
                  <a:schemeClr val="dk2"/>
                </a:solidFill>
              </a:rPr>
              <a:t>- 2 x brushed motors with encoders</a:t>
            </a:r>
            <a:endParaRPr sz="675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75">
                <a:solidFill>
                  <a:schemeClr val="dk2"/>
                </a:solidFill>
              </a:rPr>
              <a:t>- Motor driver enables 8-bit speed resolution forward/backwards driving</a:t>
            </a:r>
            <a:endParaRPr sz="675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75">
                <a:solidFill>
                  <a:schemeClr val="dk2"/>
                </a:solidFill>
              </a:rPr>
              <a:t>User Interface: </a:t>
            </a:r>
            <a:endParaRPr b="1" sz="675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75">
                <a:solidFill>
                  <a:schemeClr val="dk2"/>
                </a:solidFill>
              </a:rPr>
              <a:t>- Monochrome 0.96" 128x64 OLED Graphic Display allowed display of location during runs</a:t>
            </a:r>
            <a:endParaRPr sz="675">
              <a:solidFill>
                <a:schemeClr val="dk2"/>
              </a:solidFill>
            </a:endParaRPr>
          </a:p>
        </p:txBody>
      </p:sp>
      <p:pic>
        <p:nvPicPr>
          <p:cNvPr id="79" name="Google Shape;79;p13" title="IMG_4002.jpeg"/>
          <p:cNvPicPr preferRelativeResize="0"/>
          <p:nvPr/>
        </p:nvPicPr>
        <p:blipFill rotWithShape="1">
          <a:blip r:embed="rId9">
            <a:alphaModFix/>
          </a:blip>
          <a:srcRect b="50677" l="17379" r="21147" t="8296"/>
          <a:stretch/>
        </p:blipFill>
        <p:spPr>
          <a:xfrm>
            <a:off x="3493230" y="2453404"/>
            <a:ext cx="1212480" cy="127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5400000">
            <a:off x="5238867" y="3543189"/>
            <a:ext cx="481350" cy="687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5400000">
            <a:off x="6251277" y="3543189"/>
            <a:ext cx="481350" cy="687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 title="IMG_3999.jpeg"/>
          <p:cNvPicPr preferRelativeResize="0"/>
          <p:nvPr/>
        </p:nvPicPr>
        <p:blipFill rotWithShape="1">
          <a:blip r:embed="rId11">
            <a:alphaModFix/>
          </a:blip>
          <a:srcRect b="42112" l="14239" r="15094" t="18138"/>
          <a:stretch/>
        </p:blipFill>
        <p:spPr>
          <a:xfrm>
            <a:off x="3474480" y="1304929"/>
            <a:ext cx="1258798" cy="11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/>
          <p:nvPr/>
        </p:nvSpPr>
        <p:spPr>
          <a:xfrm>
            <a:off x="125790" y="1463040"/>
            <a:ext cx="3110100" cy="28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150" lIns="112150" spcFirstLastPara="1" rIns="112150" wrap="square" tIns="112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20">
                <a:solidFill>
                  <a:schemeClr val="dk2"/>
                </a:solidFill>
              </a:rPr>
              <a:t>Problem: </a:t>
            </a:r>
            <a:endParaRPr b="1" sz="920">
              <a:solidFill>
                <a:schemeClr val="dk2"/>
              </a:solidFill>
            </a:endParaRPr>
          </a:p>
          <a:p>
            <a:pPr indent="-338836" lvl="0" marL="560832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20"/>
              <a:buChar char="-"/>
            </a:pPr>
            <a:r>
              <a:rPr lang="en" sz="920">
                <a:solidFill>
                  <a:schemeClr val="dk2"/>
                </a:solidFill>
              </a:rPr>
              <a:t>Design an autonomous robot to navigate a 16x16 maze with 180mm square cells from a corner to the center</a:t>
            </a:r>
            <a:endParaRPr sz="92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20">
                <a:solidFill>
                  <a:schemeClr val="dk2"/>
                </a:solidFill>
              </a:rPr>
              <a:t>The robot is required to:</a:t>
            </a:r>
            <a:endParaRPr b="1" sz="920">
              <a:solidFill>
                <a:schemeClr val="dk2"/>
              </a:solidFill>
            </a:endParaRPr>
          </a:p>
          <a:p>
            <a:pPr indent="-338836" lvl="0" marL="560832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20"/>
              <a:buChar char="-"/>
            </a:pPr>
            <a:r>
              <a:rPr lang="en" sz="920">
                <a:solidFill>
                  <a:schemeClr val="dk2"/>
                </a:solidFill>
              </a:rPr>
              <a:t>Map the unknown environment</a:t>
            </a:r>
            <a:endParaRPr sz="920">
              <a:solidFill>
                <a:schemeClr val="dk2"/>
              </a:solidFill>
            </a:endParaRPr>
          </a:p>
          <a:p>
            <a:pPr indent="-338836" lvl="0" marL="560832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20"/>
              <a:buChar char="-"/>
            </a:pPr>
            <a:r>
              <a:rPr lang="en" sz="920">
                <a:solidFill>
                  <a:schemeClr val="dk2"/>
                </a:solidFill>
              </a:rPr>
              <a:t>Solve for the shortest path</a:t>
            </a:r>
            <a:endParaRPr sz="920">
              <a:solidFill>
                <a:schemeClr val="dk2"/>
              </a:solidFill>
            </a:endParaRPr>
          </a:p>
          <a:p>
            <a:pPr indent="-338836" lvl="0" marL="560832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20"/>
              <a:buChar char="-"/>
            </a:pPr>
            <a:r>
              <a:rPr lang="en" sz="920">
                <a:solidFill>
                  <a:schemeClr val="dk2"/>
                </a:solidFill>
              </a:rPr>
              <a:t>Execute speed runs within a 10-minute time limit.</a:t>
            </a:r>
            <a:endParaRPr sz="92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20">
                <a:solidFill>
                  <a:schemeClr val="dk2"/>
                </a:solidFill>
              </a:rPr>
              <a:t>Solution:</a:t>
            </a:r>
            <a:endParaRPr b="1" sz="920">
              <a:solidFill>
                <a:schemeClr val="dk2"/>
              </a:solidFill>
            </a:endParaRPr>
          </a:p>
          <a:p>
            <a:pPr indent="-338836" lvl="0" marL="560832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20"/>
              <a:buChar char="-"/>
            </a:pPr>
            <a:r>
              <a:rPr lang="en" sz="920">
                <a:solidFill>
                  <a:schemeClr val="dk2"/>
                </a:solidFill>
              </a:rPr>
              <a:t>Design a PCB that allows the robot to take in adequate information to solve the maze in a short amount of time</a:t>
            </a:r>
            <a:endParaRPr sz="920">
              <a:solidFill>
                <a:schemeClr val="dk2"/>
              </a:solidFill>
            </a:endParaRPr>
          </a:p>
          <a:p>
            <a:pPr indent="-338836" lvl="0" marL="560832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20"/>
              <a:buChar char="-"/>
            </a:pPr>
            <a:r>
              <a:rPr lang="en" sz="920">
                <a:solidFill>
                  <a:schemeClr val="dk2"/>
                </a:solidFill>
              </a:rPr>
              <a:t>Integration of MCU, sensors, and motors</a:t>
            </a:r>
            <a:endParaRPr sz="92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